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"/>
  </p:notesMasterIdLst>
  <p:sldIdLst>
    <p:sldId id="257" r:id="rId2"/>
    <p:sldId id="265" r:id="rId3"/>
    <p:sldId id="266" r:id="rId4"/>
    <p:sldId id="267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2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114"/>
    <p:restoredTop sz="94674"/>
  </p:normalViewPr>
  <p:slideViewPr>
    <p:cSldViewPr snapToGrid="0" snapToObjects="1">
      <p:cViewPr varScale="1">
        <p:scale>
          <a:sx n="73" d="100"/>
          <a:sy n="73" d="100"/>
        </p:scale>
        <p:origin x="204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commentAuthors" Target="commentAuthors.xml"/><Relationship Id="rId12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0-22T20:35:00.431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4057 13212 0,'-35'-53'0,"-1"35"0,1 18 0,-18-18 0,-53 36 16,53 0-1,1 17-15,-37 53 16,54-17-16,-18 87 16,53-69-16,18 69 15,-1-87-15,89 52 16,-53-70-16,71 0 16,-54-35-16,1-18 15,-18 0-15,17-18 0,-17 1 16,0-1-16,-18-17 0,54-18 15</inkml:trace>
  <inkml:trace contextRef="#ctx0" brushRef="#br0" timeOffset="399.4329">4463 13705 0,'-53'0'15,"106"0"-15,-124 18 0,36 0 0,0 17 16,-18 36-16,53-36 15,0 0-15,0 0 16,53 1-16,-36-19 16,54-17-16,-36 0 15,18-35-15,-35 0 16,17-18 0,-18 18-16,-17-1 0,0 19 15,0-1-15,0 36 16,18-1-16,-18 1 15,35 35-15,-17-18 16,0-17-16,35-1 16,-36-17-16,19-35 15,-19 17-15,-17-17 16,0-35-16,-17 17 16,-1 0-16,18 18 15,0-1-15,18 36 16,34 0-1,-34 0-15,17 0 16,1 18-16,17 0 16,-36-1-16</inkml:trace>
  <inkml:trace contextRef="#ctx0" brushRef="#br0" timeOffset="3869.922">2734 13159 0,'0'17'0,"0"36"15,0-18-15,18 18 16,-1-17-1</inkml:trace>
  <inkml:trace contextRef="#ctx0" brushRef="#br0" timeOffset="4002.5133">2875 13123 0,'0'0'16,"35"36"-16,-17-19 0,0 1 15,-1 0-15,1-1 0,0-17 16</inkml:trace>
  <inkml:trace contextRef="#ctx0" brushRef="#br0" timeOffset="4492.1943">5098 12894 0,'0'0'16,"0"18"-16,-18 35 16,0-18-16,1 53 15,-1-53-15,0 18 16,18-35-1,0 0-15</inkml:trace>
  <inkml:trace contextRef="#ctx0" brushRef="#br0" timeOffset="4624.8405">5362 12894 0,'0'0'16,"-17"53"-16,-1-18 0,-17 1 15,17 16 1</inkml:trace>
  <inkml:trace contextRef="#ctx0" brushRef="#br0" timeOffset="53641.2115">15822 13159 0,'0'-18'16,"0"36"-16,18-36 0,-1 18 15,36 35-15,-35-17 16,17 0-16,-17 17 15,17-18-15,0 36 16,-35-17-16,0-1 0</inkml:trace>
  <inkml:trace contextRef="#ctx0" brushRef="#br0" timeOffset="53774.8825">16175 13194 0,'0'0'15,"35"18"-15,-17-1 0,17 36 16,-17-35-16,-1-1 16,1 1-16</inkml:trace>
  <inkml:trace contextRef="#ctx0" brushRef="#br0" timeOffset="54058.3695">16863 13212 0,'0'-36'0,"0"72"0,-35-89 16,-36 53-1,18 0-15,0 17 0,0 19 0,-35 52 16,70-35-1,-17 70-15,35-70 16,0 53-16,35-53 16,36 17-16,-36-34 15,18-1-15,0-17 16,53-18-16</inkml:trace>
  <inkml:trace contextRef="#ctx0" brushRef="#br0" timeOffset="54504.0822">17180 13600 0,'0'0'16,"-53"17"-16,18 1 0,-18 52 16,36-34-16,-1 34 15,18-52-15,18 0 16,17-1-16,0 1 15,0-18-15,54-18 16,-37 1-16,-16-1 0,-1 0 16,-17-17-16,-1 0 15,1 17-15,-18-17 16,-18 17-16,-17 18 16,17 0-16,1 0 15,17 35-15,-18 1 16,18-1-16,0-17 0,53 17 15,-18-17-15,1-18 16,-1 0-16,0-18 0,36-17 16,-36-1-16,0-34 15,-35 52-15,0-35 16,0 18-16,0 17 16,0 36 15,18 0-16,0-18-15,-1 17 0,18-17 16</inkml:trace>
  <inkml:trace contextRef="#ctx0" brushRef="#br0" timeOffset="54708.6793">18098 13000 0,'0'18'15,"0"-36"-15,0 71 0,0-36 16,-18 19-16,18-1 0,0 18 16,0-35-16,0-1 0,18-17 15</inkml:trace>
  <inkml:trace contextRef="#ctx0" brushRef="#br0" timeOffset="54809.2323">18274 13070 0,'0'36'16,"-18"-19"-16,1 1 16</inkml:trace>
  <inkml:trace contextRef="#ctx0" brushRef="#br0" timeOffset="75197.9783">14570 5203 0,'-18'0'63,"0"-17"-63,1 17 15,-18-18-15,-18 1 16,0 17-16,17-18 0,-16 18 16,-72-18-16,71 18 15,-17 0-15,-72 53 16,54-35-16,-70 70 16,52-53-16,-88 71 15,105-35-15,-105 52 16,89-52-16,-54 52 15,71-35-15,-71 54 16,88-54-16,1-18 16,-71 89-1,88-71-15,-35 89 16,70-107-16,-17 107 16,17-89-16,18 88 15,0-105-15,0 87 16,0-87-16,18 17 15,-18-17-15,17 87 16,1-69-16,17 69 16,-17-69-16,-1-19 15,19 1-15,-19-1 0,54 89 16,-18-88-16,17 70 16,-17-71-16,36 71 15,-37-70-15,37 35 16,-36-53-16,-1 0 15,37 52-15,-36-52 16,52 36-16,-34-54 16,35 35-1,-36-34-15,-17-1 0,18 0 16,70 18-16,-88-18 16,88 36-16,-88-53 15,17 17-15,36 0 16,-53-17-16,0-1 15,-18 1-15,18-18 0,0 18 16,35-1-16,-52-17 16,17 18-16,-18-18 0,53 0 15,-53 18 1,18-18-16,-17 0 0,-1 0 0,0 0 16,36 17-1,-36-17-15,53 18 16,-53 0-16,1-18 0,17 0 15,-36 17-15,1-17 16,-36 18 15,-17-18-15,17 0-16</inkml:trace>
  <inkml:trace contextRef="#ctx0" brushRef="#br0" timeOffset="75730.9341">14923 9737 0,'-18'0'16,"36"0"-1,17 0 1,-18 17-16,19-17 16,-1 18-16,53 35 15,-53-35-15,36 52 16,-53-35-16,17 1 0,-17-1 15,-1 0-15,-17 0 0,0 18 16,0-35-16,-35 17 16,17 1-1,-35-1-15,18 0 16,-35 18-16,34-35 16,-17 35-16,53-36 15,18 1 1,0-18-16</inkml:trace>
  <inkml:trace contextRef="#ctx0" brushRef="#br0" timeOffset="188117.5307">1852 14199 0,'0'18'62,"0"0"-62,0-1 31,0 1-31,0 0 16,0 17-16,0-18 16,18 36-16,-18-35 15,17 0-15,19 17 16,-1 0-16,18 0 15,-36 1-15,72-1 16,-36 0-16,52-17 16,-52 0-16,88-1 15,-70-17-15,88 18 16,-53-18-16,-18 0 16,0 0-16,124 17 15,-89-17-15,1 0 16,-1 0-16,1 0 0,122-17 15,-104 17-15,-1 0 16,0 0-16,159-18 16,-142 1-16,142 17 15,-141-18-15,159 18 16,-142 0-16,-17 0 16,17-18-16,142 18 15,-160 0-15,177-17 16,-176 17-16,0-18 15,0 18-15,-1 0 0,160-18 16,-159 18-16,141 0 16,-159 0-16,0 0 15,123 0-15,-140 0 16,-1 0-16,1 18 16,87 0-16,-105-18 0,71 35 15,-107-17 1,71 17-16,-70-18 15,35 36 1,-53-35-16,17 35 0,-35-35 16,18 52-16,-35-52 15,17 52 1,-17-34-16,-18-1 16,18-17-16,-18 17 0,0 0 15,17-35-15,-17 18 16,0-36 15,0 0-15,0 1-16,0-1 0,18 1 15,-18-1-15,0 0 0,18-35 16,-18 36 0,17-1-16,-17 0 0,18 18 15,-1-17 1,19 17-16,-19 0 15,19-18-15,-1 18 16,35 0 0,-34 0-16,17 0 0,0 0 15,52 0-15,-34 0 16,70 0-16,-70 0 16,87 0-1,-69 0-15,-1 0 0,106 0 16,-88 0-16,88 0 15,-89-17-15,19 17 16,-18 0-16,0 0 0,105 17 16,-87-17-16,105 0 15,-123 0-15,141 0 16,-124 0-16,1 0 16,-1 0-16,1 0 15,123 0-15,-124 0 16,124 0-16,-123 0 15,17 0-15,-18-17 0,142 17 16,-124 0-16,123-18 16,-140 18-1,140 0-15,-140 0 16,105 0-16,-105 0 16,105 0-16,-105 0 15,122 0 1,-122 0-16,-1 0 0,107 0 15,-107 18-15,106-18 16,-123 17-16,18-17 16,-1 0-16,-17 18 0,0-18 15,0 0-15,0 0 0,88 0 16,-89 0-16,-16 0 16,16 0-16,1 0 15,88 0-15,-105 0 16,105 0-16,-106 0 15,71-35-15,-71 35 16,35-53 0,-52 35-16,35-35 15,-71 18-15,18-1 16,-36 19-16,1-18 0,0-18 16,-18 17-16,0-17 15,-18 18-15,0-18 16,18 36-16,-35-19 15</inkml:trace>
  <inkml:trace contextRef="#ctx0" brushRef="#br0" timeOffset="194106.0649">8520 15610 0,'0'18'15,"17"17"1,-17 1-16,0 69 16,18-52-16,-18 18 0,18 70 15,-18-70-15,17 52 16,-17-88-16,18 54 16,-1-72-16,-17 36 15,0-35 1,18-18-16</inkml:trace>
  <inkml:trace contextRef="#ctx0" brushRef="#br0" timeOffset="195085.4623">9825 16122 0,'0'-18'0,"0"1"15,-18 17 1,18-18-16,-17 18 16,-1 0-1,0 18-15,1-1 0,17 19 16,-18-1-16,18 53 16,18-53-16,17 36 15,0-36-15,36-17 16,-36-18-16,53-18 15,-70 1-15,17-36 16,-35 35-16,0-35 16,-35 18-16,0 17 15,-1-17-15,-52 17 16,53 18-16,0 0 0,-1 0 16,-17 18-1,53 0-15</inkml:trace>
  <inkml:trace contextRef="#ctx0" brushRef="#br0" timeOffset="195464.4526">10001 15663 0,'0'0'15,"-17"36"-15,17 17 0,17-18 16,1 18-16,17 70 15,-17-70-15,-1 88 16,1-88-16,-18 0 0,0-18 16,0 1-16,-18-36 15,18-36 1,18 19-16,35-19 16,0 36-1,53 0-15,-53 0 16,53 18-16,-71 0 15,-18 17-15,-17-17 0,-35 35 16,0-18-16,-53 0 16,52-35-16,-69 18 15,52-18 1,17-18-16,19 18 16,-1-18-16,0 1 0,36-36 15,17 35-15</inkml:trace>
  <inkml:trace contextRef="#ctx0" brushRef="#br0" timeOffset="195689.9847">10619 16334 0,'17'88'16,"1"-35"-16,35 88 15,-36-53-15,1 0 16,0-17-16,17 52 15,-35-70-15,18 18 16,-18-54-16,-18 1 16,0-18-16,1-18 15,-1-17-15,-17-53 16,17 17-16,-35-140 16</inkml:trace>
  <inkml:trace contextRef="#ctx0" brushRef="#br0" timeOffset="195787.3475">10566 16016 0,'35'0'0,"-70"0"0,88 18 16,-18 17-1,0-17-15</inkml:trace>
  <inkml:trace contextRef="#ctx0" brushRef="#br0" timeOffset="196331.4627">10848 16369 0,'0'0'0,"35"0"0,0-18 15,1 1-15,17-1 16,-36 0-16,1 1 0,0-1 16,-18 0-16,-18 1 15,0 17-15,-17 0 16,17 0-1,-17 17-15,17 19 16,1-1 0,17-17-16,0-1 0,35 36 15,0-53-15,18 18 16,-17-18-16,-1 0 0,0-18 16,0 1-1,-17-1-15,-18 0 16,18 36 31,-1-18-47,1 0 15,35 0-15,-35-18 16,52 1-16,-52-1 16,17 0-16,-35 1 0,18-19 15,-36 36 1,18-17-16,-18-1 0,1 18 15,-1 0-15,36 0 16,17 0 0,-17 0-16,35 0 15,-18 0-15,18 0 0,35-35 16,-35 17 0,0-17-16,-36 17 15</inkml:trace>
  <inkml:trace contextRef="#ctx0" brushRef="#br0" timeOffset="196474.5526">11642 16034 0,'17'106'16,"-34"-212"-16,34 282 0,19-52 0,-19-71 15,19 52 1,-36-69-16</inkml:trace>
  <inkml:trace contextRef="#ctx0" brushRef="#br0" timeOffset="229264.3314">24941 13988 0,'-17'0'110,"17"35"-95,0-17-15,0 34 16,0-16-16,0 17 16,0-18-16,0 18 15,0-18-15,17 0 16,1 1-16,0-19 15,-1 1-15,1 0 0,17-1 16,1-17-16,-1 18 0,35-18 16,-17 0-16,35 18 15,-35-18-15,71 0 16,-54 0-16,72-18 16,-54 18-1,88-35-15,-105 17 16,17 18-16,0-18 0,0 1 15,71-1-15,-88 0 16,87 1 0,-87 17-16,-1 0 0,1 0 15,0 0-15,-19 0 0,90 17 16,-90 1-16,72 0 16,-89-1-16,18 1 15,-18 17-15,18 1 16,-35-1-16,17 0 15,-17-17-15,-18-1 16,0 1-16,0-36 47,0 1-31,0-19-16,0 19 0,0-1 15,18-17-15,-18 17 16,17 1-16,1-1 15,-1 0-15,36 18 16,-17-17-16,34 17 16,-35 0-16,54 0 15,-36-18-15,-1 18 16,1 0-16,0 0 16,-17 0-16,17 18 0,52-18 15,-52 17-15,88 1 16,-70-18-16,88 18 15,-89-18-15,107 0 16,-107 17-16,107-17 16,-89 0-16,0 0 15,106 18 1,-88-18-16,88 0 16,-88 18-16,105-18 15,-105 0-15,-18 0 0,18 0 16,-18 0-16,1 0 0,-1 0 15,71 0-15,-89 0 16,1 0-16,-1 0 16,1 0-16,52 0 15,-52-18-15,35-17 16,-71 17-16,0 0 16,0 1-16,1-19 0,-19 1 15,-17 18-15,0-19 0,18-17 16,-18 18-16,-18-18 15,18 35-15,-35-17 16,0 18-16</inkml:trace>
  <inkml:trace contextRef="#ctx0" brushRef="#br0" timeOffset="230160.2252">25947 15311 0,'0'0'0,"17"52"16,1-16-16,-18 52 15,0-53-15,18 18 16,-18-35-16,0-1 15,-18-34 1,18-36-16,0 0 16,18-53-16,-18 71 15,17 0-15,1-1 0,17 19 16,-17 34-16,17 19 16,-17-1-1,-18 18-15,17-18 0,-17 0 16,18 18-16,0-35 15,-1-18 1,19-35-16,-19-1 16,36-52-1,-35 53-15,17-18 0,-17 18 16,17-1-16,-17 19 0,-1 17 16,19 17-16,-19 19 15,1 34-15,-18-17 16,0-18-16,0 18 0,0-17 15,18-1 1,-18-17-16,35-1 16,-18-17-16,1-17 15</inkml:trace>
  <inkml:trace contextRef="#ctx0" brushRef="#br0" timeOffset="230477.8737">26776 15328 0,'0'0'16,"17"53"-16,-17-18 0,18 1 16,0-19-16,-1 1 15,19 0-15,-19-1 16,36-17-16,-35 0 16,0-35-16,-18 17 15,17-35-15,-17 36 16,0-19-1,0 19-15,0-1 16,0 36-16,18-18 16,-18 35-16,17-17 0,1-1 0,17 36 15,-17-35-15,17 0 16,-17-1 0,0-17-16,-1 0 0,1-17 15,-1-19 1,-17 1-16</inkml:trace>
  <inkml:trace contextRef="#ctx0" brushRef="#br0" timeOffset="230642.9376">27270 14852 0,'0'0'0,"17"106"16,1-36-16,0-17 15,-1 88 1,1-70-16,0-18 0,-1 0 15,-17 0-15,18 17 16,-1-52-16,-17 17 16</inkml:trace>
  <inkml:trace contextRef="#ctx0" brushRef="#br0" timeOffset="230808.7932">27675 15205 0,'71'-18'16,"-142"36"-16,177-36 0,-88 0 0,35 1 15,-36-1-15,1 18 16,-18-35-16</inkml:trace>
  <inkml:trace contextRef="#ctx0" brushRef="#br0" timeOffset="230972.2054">27799 15028 0,'0'0'15,"0"53"-15,0-17 0,0 34 16,-18-35-16,18 54 16,0-37-16,18 19 15,0-36-15,-1-17 16</inkml:trace>
  <inkml:trace contextRef="#ctx0" brushRef="#br0" timeOffset="231132.9291">28028 15399 0,'0'0'15,"35"35"-15,-17-17 16,17-1-16,-17-17 0,0-17 15,-18-1 1,0 0-16</inkml:trace>
  <inkml:trace contextRef="#ctx0" brushRef="#br0" timeOffset="231226.5064">28152 15152 0</inkml:trace>
  <inkml:trace contextRef="#ctx0" brushRef="#br0" timeOffset="231528.9704">28310 15752 0,'18'88'0,"-36"-176"0,54 193 15,-36-140 1,0-53-1,0 35 1,0 0-16,17-70 16,-17 52-16,18 0 15,0 19-15,-1-1 0,54 17 16,-54 36-16,19 0 16,-19 53-1,-17 0-15,-35-18 16,-18 1-16,36-19 15,-36-17 1,35 0-16,0 0 0,1-17 16,17-1-16</inkml:trace>
  <inkml:trace contextRef="#ctx0" brushRef="#br0" timeOffset="231717.434">28769 14781 0,'0'159'0,"0"-318"0,18 389 15,-18-107-15,0-52 16,17 35 0,-17-54-16,0 37 15,0-54-15,0 0 0</inkml:trace>
  <inkml:trace contextRef="#ctx0" brushRef="#br0" timeOffset="232005.4039">28981 15416 0,'35'0'0,"-70"0"0,105 0 15,-17-17 1,-18-1-16,1-17 15,-19 0-15,-17 17 16,0 0-16,-35 18 16,17 0-16,-52 18 15,52 17-15,-17 0 0,17 36 16,18-36 0,18 1-16,35 17 15,-18-36-15,0-17 0,18 0 16,53 0-16,-71-17 15,1-1-15,-19 18 0,-17-18 16</inkml:trace>
  <inkml:trace contextRef="#ctx0" brushRef="#br0" timeOffset="232551.4447">26564 16510 0,'-35'-18'16,"70"36"-16,-88-36 0,36 18 16,-19 36-1,36-1-15,-17 18 16,17-18-16,35 0 16,-17-17-16,17 0 0,35-18 15,-52 0-15,53-36 16,-54 19-16,1-19 15,-18 1-15,-35-18 16,17 36 0,-35-1-16,18 18 15,0-18-15,17 18 16</inkml:trace>
  <inkml:trace contextRef="#ctx0" brushRef="#br0" timeOffset="232907.5243">26864 16087 0,'0'17'0,"35"54"16,1-18-16,34 70 16,-35-52-16,18 70 15,-35-88-15,17 53 16,-35-71-16,18-17 0,-36-1 15,18-34 1,-35-19-16,35 1 16,-18 0-16,18-18 15,18 18-15,17 17 0,18 18 16,-18 18-16,36 17 16,-53-18-1,-1 19-15,-17-19 0,-35 1 16,17 0-1,-17-18-15,0 0 16,0 0-16,-1 0 0,-17-18 16,18 0-16,35 1 15</inkml:trace>
  <inkml:trace contextRef="#ctx0" brushRef="#br0" timeOffset="233101.9209">27481 16845 0,'0'0'0,"36"106"0,-1-18 16,-35-53-16,35 36 15,-17-53-15,-18-1 16,-18-34 0,1-19-1,-1 1 1,-17-18-16</inkml:trace>
  <inkml:trace contextRef="#ctx0" brushRef="#br0" timeOffset="233223.9669">27481 16404 0,'0'0'16,"36"-17"-16,-19 17 0,1 0 16,0 17-1,-18 1 1</inkml:trace>
  <inkml:trace contextRef="#ctx0" brushRef="#br0" timeOffset="233607.1239">27746 16651 0,'0'0'0,"18"0"0,-1 0 16,36-18-16,-35 1 15,17-1-15,18 1 16,-53-1-16,0 0 16,0 1-16,-35 17 15,-1 17-15,19 1 16,-36 17-16,35 0 16,18 1-16,0 17 15,18-18-15,17 0 0,18-17 16,35 17-1,-52-17-15,-1-18 0,0 0 16,0-35-16,-17 17 16,0 0-16,-18 1 15,-18 17-15,0 0 16,1 0 0,17 17-1,17 1-15,19-18 16,-1 0-1</inkml:trace>
  <inkml:trace contextRef="#ctx0" brushRef="#br0" timeOffset="233914.2718">28399 16545 0,'0'0'15,"53"-17"-15,-36 17 0,71-18 16,-17 18-16,35-18 15,-53 18-15,-18-17 16,-17 17-16,-1 0 0,-34 0 31,-19 0-31</inkml:trace>
  <inkml:trace contextRef="#ctx0" brushRef="#br0" timeOffset="234135.6791">28575 16263 0,'0'0'16,"0"106"-16,18-53 15,-1 88-15,1-88 16,0 0-16,17 53 15,-35-71-15,17 18 16,-17-36-16</inkml:trace>
  <inkml:trace contextRef="#ctx0" brushRef="#br0" timeOffset="234486.7154">28205 16598 0,'-18'0'0,"0"18"16,18 35-1,0-18 1,0 0-16,18 1 16,17-19-16,-17 1 0,0 0 15,17-1-15,0-17 0,36-17 16,-36 17-1</inkml:trace>
  <inkml:trace contextRef="#ctx0" brushRef="#br0" timeOffset="235292.5521">29245 16581 0,'0'0'16,"36"-36"-16,-36 19 0,-18-1 15,0 18 1,-35 18-16,18-1 16,0 1-16,-18 35 15,35-18-15,18 36 16,18-36-16,0 0 0,17 1 16,0-1-16,18-18 0,0 1 15,-35 0 1,-1-18-16,-17 17 15,-70-17 1,-19 18-16,54 0 16,-53-18-1,53 17-15,-1-17 16</inkml:trace>
  <inkml:trace contextRef="#ctx0" brushRef="#br0" timeOffset="251469.5682">14852 5592 0,'0'-18'16,"18"18"-1,-1 0 1,1 0 0,17 0-1,-17 0-15,17 0 0,0 0 0,1 0 16,69 0-1,-34 0-15,-18-18 0,88 18 16,-70 0-16,17 0 16,-18 0-16,19 0 0,-1 18 15,88-18 1,-70 0-16,106 18 16,-89-18-16,106 0 15,-105 17-15,158-17 16,-158 0-16,158 0 15,-141 0-15,141 0 16,-123 0-16,-18 0 16,141 0-16,-176 18 15,53-18 1,-89 0-16,-34 17 0,17-17 16,-1 0-16,-34 0 0,0 0 15,-54 0 1</inkml:trace>
  <inkml:trace contextRef="#ctx0" brushRef="#br0" timeOffset="253356.201">18891 5592 0,'0'-18'16,"18"18"-1,17 0-15,-17-18 16,52 18-16,-17 0 16,35 0-16,-35 0 15,-17 18-15,17-18 16,-36 0-16,1 0 0</inkml:trace>
  <inkml:trace contextRef="#ctx0" brushRef="#br0" timeOffset="255597.493">26282 4763 0,'-18'0'15,"36"0"1,17-18 0,18 18-16,0 0 15,35 0-15,0 0 0,142 0 16,-89 18-1,35-18-15,18 17 0,0-17 16,265 35-16,-230-35 16,18 18-16,-18 0 0,230-1 15,0 1 1,-230-18-16,-17 0 0,176-18 16,-71 1-1,-211-1-15,-18 0 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0-22T20:40:25.481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12294 9084 0,'0'-18'31,"-17"36"32,17 17-48,0-17-15,0 0 16,-18-1-16,36 19 16,-18-19-16,35 18 15,-35-17-15,35 0 16,1-1-16,16 19 16,-16-36-1,-1 17-15,0-17 0,53 18 16,-52 0-16,70-1 15,-54-17-15,54 0 16,-35 18-16,70-1 16,-53-17-16,89 0 15,-89 0-15,106 18 16,-88-18-16,105-18 16,-87 1-16,105-1 15,-88 1-15,106-1 16,-123 18-16,140-18 15,-140 1 1,123-1-16,-124 0 16,1 1-16,-1-1 0,-17 18 15,123-35-15,-123 17 16,106 1 0,-124-1-16,0 0 15,-17 18-15,17-17 0,35 17 16,-52 0-16,35 0 15,-53 0-15,35 0 16,-35 0-16,17 0 16,-34 17-16,16-17 15,-34 0-15,17 36 16,-17-36-16,17 35 16,-17-18-16,0 19 15,-1-19-15,-17 1 16,18 0-16,-18-1 31,0-34-15,17-19-1,1 19 1,-18-19 0,18 19-16,-18-1 15,17 18-15,19-17 16,-19-1-16,54 18 15,-36-18-15,36 18 16,-36 0-16,71 0 16,-53 0-16,53 0 15,-36 0-15,89 18 16,-89-18-16,19 0 16,87 0-16,-88 0 15,106 18 1,-88-18-16,0 0 0,106 17 15,-107 1-15,1-18 16,0 0-16,141 17 16,-141-17-16,141 18 15,-124-18-15,1 0 16,-1 18-16,1-18 0,-1 0 16,1 17-16,123-17 15,-106 0-15,-18 0 0,142 0 16,-142 0-16,18 0 15,106 0-15,-123 0 16,-1 0-16,124 0 16,-123 0-16,-1 0 15,1 0-15,-19-17 0,142 17 16,-123-18-16,105 18 16,-123 0-16,17 0 15,89 0 1,-88 0-16,-19 0 0,19 0 15,-1 0-15,1 0 0,105 0 16,-123 0-16,0 0 16,0 0-16,-18 0 0,18-18 15,70 1 1,-88-1-16,0 1 16,-17-1-16,17 0 0,89-17 15,-107 0-15,71-1 16,-70 19-16,-18-1 15,-18 0-15,0 1 0,18 17 0,18-35 16,-54 35 0,1-18-16,0 18 0,-18-18 15,0 1-15,-18-1 16</inkml:trace>
  <inkml:trace contextRef="#ctx0" brushRef="#br0" timeOffset="801.9763">17092 9737 0,'0'0'0,"-18"-18"0,-34-35 15,-19 35-15,36 18 16,-18 0-16,-35 53 15,52-17-15,-52 87 16,70-52-16,-17 70 16,53-88-16,52 53 15,-17-54-15,106 1 16,-71-35-16,53-18 16,-70 0-1,-18-18-15,17-17 16,-52 17-16</inkml:trace>
  <inkml:trace contextRef="#ctx0" brushRef="#br0" timeOffset="1757.7762">17639 10037 0,'0'0'0,"0"-18"16,-18 0 0,1 18-16,-1 18 15,18 0-15,-18 17 16,18-18-16,0 54 16,0-53-16,36 35 15,-19-36-15,36 1 16,-35-18-16,35-18 15,-36 1-15,-17-19 16,0 19-16,-35-36 16,17 17-16,-17 1 15,0 18-15,17 17 16</inkml:trace>
  <inkml:trace contextRef="#ctx0" brushRef="#br0" timeOffset="2025.2101">17903 10301 0,'-17'0'15,"17"-18"1,-18-17-16,18 18 16,0-54-16,0 53 15,18-17-15,-1 17 0,19 1 16,-19 17-1,1 0-15,17 53 16,-17-36-16,0 54 16,-18-36-16,0-17 0,17-1 15,-17 19 1,0-19-16,18-17 16</inkml:trace>
  <inkml:trace contextRef="#ctx0" brushRef="#br0" timeOffset="2764.6207">18203 10037 0,'0'17'16,"0"1"-1,18 35-15,0-36 16,17 36-16,-17-35 16,-1 0-16,1-1 15,-1 1-15,1-18 0,0 0 16,-18-18-16,0 1 15,0-36 1,0 17-16,-18 19 0,18-1 16,-18-17-16,18 17 15,0 36 1,0-1 0</inkml:trace>
  <inkml:trace contextRef="#ctx0" brushRef="#br0" timeOffset="3598.6708">18556 9790 0,'0'17'16,"0"1"0,0 35-16,18-18 0,-18 18 15,0 35-15,17-35 16,-17 18-1,18-54-15,-18 1 0,0 0 16,0-36 0,0-17-16,0 17 15,-18-53-15,18 36 16,0-71-16,0 53 16,18-35-16,-18 53 15,0 17-15,18 18 16,-1 36-1,1-1-15,0 18 0,-1-18 16,36 71-16,-18-53 16,18 17-16,-17-52 15,-1 0 1,-17-18-16,-1 0 0,-17-18 16,0 0-16,0-52 15,-17-18 1,-1 35-16,-17-18 15,17 36-15,-17 0 16,35 52-16,0 1 16,0 0-16</inkml:trace>
  <inkml:trace contextRef="#ctx0" brushRef="#br0" timeOffset="3978.2342">19085 10195 0,'0'0'0,"0"-17"0,36-1 16,-36 0-16,17-17 16,-17 17-16,0 1 15,-17 17 1,-1 0-16,0 17 16,1 19-16,17-19 15,0 19-15,17 17 16,1-36-16,35 18 15,-18-17-15,0 0 16,1-18-16,17 0 16,-18-18-16,0-17 15,-17 17-15,-1-17 16,-17 17-16,-17-17 16,17 17-16,0 1 0,-18-19 15,36 36 1,17-17-1,-17 17-15,-1 0 0,19 0 16,-19 0-16,1 0 16,0 0-16</inkml:trace>
  <inkml:trace contextRef="#ctx0" brushRef="#br0" timeOffset="4083.2242">19509 10037 0,'0'17'15,"17"18"-15,1-17 16,0 17-16,-1 1 15,18-1-15,1 35 16,-1-34-16</inkml:trace>
  <inkml:trace contextRef="#ctx0" brushRef="#br0" timeOffset="15961.643">26106 3986 0,'0'-17'0,"0"-1"16,0 0-16,0 1 15,0 34 17,0 54-17,0-18-15,0 70 16,0-70-16,0 71 16,0-54-16,0-34 15,0 17-15,17-1 16,-17-16-16,18-19 15,-18 1-15,-18-36 16</inkml:trace>
  <inkml:trace contextRef="#ctx0" brushRef="#br0" timeOffset="16194.8868">25894 4286 0,'35'53'15,"-17"0"-15,17 35 16,0-35-16,18 18 16,-17-54-16,16 19 15,-16-19-15,-1-17 16,18-17 0,-35-19-16,17-17 15,-17 18-15,-1-53 16,1 53-16,-1-1 15,-17 19-15</inkml:trace>
  <inkml:trace contextRef="#ctx0" brushRef="#br0" timeOffset="17434.832">27146 6579 0,'18'0'32,"0"18"-17,34 17-15,-16-35 16,52 36-16,-35-36 16,70-18-16,-70 18 15,88-71-15,-70 36 16,-18-18-16,17-17 0,54-72 15,-54 72-15,-17-1 16,53-105 0,-18-18-1,18-106-15,-53 124 16,-18 123-16,18-71 16,-35 89-1,35-53-15,-18 53 16,36-18-16,-18 17 15,35-17-15,-35 36 16,35-18 0,-18 17-16,-52 18 0,35-18 15,-18 18 1,-17 0-16,0 18 16,-1-18-1,-17-18 1,-17 1-1</inkml:trace>
  <inkml:trace contextRef="#ctx0" brushRef="#br0" timeOffset="17669.0004">29175 4498 0,'0'0'0,"17"-18"15,19 18 1,17 0-16,52 0 15,-52 18-15,0 0 16,0 17-16,0 53 16,-18 0-1,-52-52-15,-19 52 16,1-53-16,-35 18 16,34-18-16,1-17 0,-36 35 15,54-53-15</inkml:trace>
  <inkml:trace contextRef="#ctx0" brushRef="#br0" timeOffset="18919.7663">30321 4339 0,'-35'-17'0,"17"17"16,-35 0-1,36 17-15,-18-17 0,-1 35 16,-17 36-16,36-18 16,-19 53-16,36-53 15,36 53-15,-1-54 16,71 19-16,35-53 15,-71-18-15,89-36 16,-106 1 0,35-35-16,-52 17 15,-36-53-15,-36 53 16,-34-53-16,-1 53 16,-35 0-16,53 36 15,-52 34 1</inkml:trace>
  <inkml:trace contextRef="#ctx0" brushRef="#br0" timeOffset="20789.8807">29792 5398 0,'0'0'0,"18"-18"16,-18 0-16,0 1 16,-18-1-1,-17 18-15,0 0 16,-1 35 0,19-35-16,-1 53 15,18-35-15,0-1 0,0 19 16,35 34-16,1-34 15,-1-1-15,18 18 16,-36-36-16,-17 1 0,18 0 16,-18-1-1,-35-17-15,17 0 16,-35 0-16,36 0 16,17-35-16,0 17 15,17 1 1</inkml:trace>
  <inkml:trace contextRef="#ctx0" brushRef="#br0" timeOffset="21033.9435">30110 5556 0,'0'0'16,"-53"18"-16,17 0 0,19 17 16,-1-18-16,18 19 15,18-19-15,35 1 16,0-18-16,35-18 15,-53 1-15,18-1 0,-35 0 16,17-34 0,-35 34-16,0-17 0,-18 17 15,1 0-15,-19 1 0,19 17 16,-1-18-16,-17 18 16,17 0-16</inkml:trace>
  <inkml:trace contextRef="#ctx0" brushRef="#br0" timeOffset="21260.272">30551 5098 0,'0'0'16,"-53"-71"-16,35 53 0,-35 18 15,35 36-15,18 17 16,0 17-16,18 1 0,0-1 15,17 1-15,36 70 16,-36-88-16,-18 0 16,36 35-16,-53-70 15,0-1-15,-17-17 16,-36-17-16</inkml:trace>
  <inkml:trace contextRef="#ctx0" brushRef="#br0" timeOffset="21352.5201">30392 5592 0,'0'0'16,"-18"-36"-16,18 19 0,18-1 15,52 0 1,-17 18-16,35-17 16,-35-1-16</inkml:trace>
  <inkml:trace contextRef="#ctx0" brushRef="#br0" timeOffset="21550.7041">30850 5398 0,'53'-18'15,"-17"18"-15,34 0 16,1-18-16,-36 1 16,-17 17-16,-1 0 15,1-18-15,-36 0 16</inkml:trace>
  <inkml:trace contextRef="#ctx0" brushRef="#br0" timeOffset="21717.6967">31027 5080 0,'0'0'0,"0"35"0,0 18 15,17 18-15,-17 70 0,18-71 16,-18 1-16,18-18 0,-1 0 15,-17-18-15,36 18 16,-19-35-16</inkml:trace>
  <inkml:trace contextRef="#ctx0" brushRef="#br0" timeOffset="22122.254">31274 5539 0,'17'70'16,"-17"-52"-16,0 17 0,18-17 15,0-18 1,-18-18-16,17-17 16,-17 17-16,0-17 0,18-36 15,0 54-15,-1-19 16,-17 54-1,0 35 1,0-18-16,0 18 16,0-18-16,18-17 15,0-18 1,-1-18-16,18-17 16,-17 0-16,0 0 15,-1 17 1,19 0-16,-19 18 15,1 0-15,-18 18 16,18 0-16,-18-1 16,17 19-16,1-19 15,-1 1 1</inkml:trace>
  <inkml:trace contextRef="#ctx0" brushRef="#br0" timeOffset="22561.5298">31821 5468 0,'0'0'0,"-36"53"0,36-35 15,-17 35-15,34-36 16,19 18-16,-19-17 16,36 17-16,-35-35 15,35-17 1,-36 17-16,1-18 0,-18 0 15,18 1-15,-18-36 16,-18 35-16,0-17 16,18 17-16,-17 18 15,17-17-15,17 34 32,19-17-32,17 18 15,-18-18-15,-18 18 0,36-1 16,-35-17-1,0 0-15,-1 0 16,1 18 31,35 0-47,-36-1 16,36 1-1,-35-1-15,17 1 16,1-18-16,-19 0 15,1-18-15</inkml:trace>
  <inkml:trace contextRef="#ctx0" brushRef="#br0" timeOffset="22678.8419">32491 5503 0,'0'0'16,"-71"53"-16,36-17 0,-18 16 15,35-16-15,1-1 16,-1-17-16</inkml:trace>
  <inkml:trace contextRef="#ctx0" brushRef="#br0" timeOffset="37810.7095">12083 13335 0,'17'0'47,"1"0"-16,35 0-15,-18 0-16,0 0 0,89 0 15,-54 0-15,-17 0 16,18 0-16,35-18 16,-71 18-16,0 0 15,1 0-15,-19 0 0,1 0 0,-36 0 31</inkml:trace>
  <inkml:trace contextRef="#ctx0" brushRef="#br0" timeOffset="38153.495">12312 13123 0,'-18'0'0,"-17"18"16,17 0-16,-52 35 16,35-36-16,-1 1 15,-17-1-15,18 19 0,-18-1 16,36-17-1,17-1-15,-18 1 0,18 17 16,35 18-16,0-35 16,1 17-16,17-17 0,52-1 15,-52-17-15,0 18 16,36-18 0,-72 0-16,1 18 15</inkml:trace>
  <inkml:trace contextRef="#ctx0" brushRef="#br0" timeOffset="38678.5788">8978 14587 0,'0'0'0,"35"0"16,-17-17-16,35 17 16,18-18-16,-18 18 15,-1 0-15,-16 0 16,17 0-16,-18-18 0,35 18 16,-34 0-16,-1-17 15,-35-1 1</inkml:trace>
  <inkml:trace contextRef="#ctx0" brushRef="#br0" timeOffset="38906.3164">9084 14429 0,'0'0'0,"-53"53"0,35-18 15,-17 0-15,0 0 16,17 1-16,1-1 16,17-17-16,17-18 15,36 17-15,18 1 16,-36-18-16,53 17 16,-52 1-16,-1-18 15</inkml:trace>
  <inkml:trace contextRef="#ctx0" brushRef="#br0" timeOffset="39474.1092">12047 15804 0,'18'0'16,"35"-17"0,-18 17-16,18-18 0,0 18 15,-18-17-15,18 17 16,0-18-16,-18 18 0,36 0 15,-36 0-15,-17 0 16,0 18-16</inkml:trace>
  <inkml:trace contextRef="#ctx0" brushRef="#br0" timeOffset="39755.4832">12259 15628 0,'-71'35'15,"36"-17"-15,0 0 0,-36-1 16,36 1-16,17 0 15,1-1-15,17 1 0,0 35 16,35-36-16,-17-17 16,35 18-16,-18-18 0,71 18 15,-53-18-15,0 0 16</inkml:trace>
  <inkml:trace contextRef="#ctx0" brushRef="#br0" timeOffset="47803.9785">12241 16510 0,'0'-18'94,"-17"18"-94,-1 0 15,0 0 1,1 0-16,-1-17 0,1 17 16,-19 0-16,-34 0 15,34 0-15,-16 0 0,-1 0 16,-53 0-16,-18 17 15,54-17-15,17 0 16,-71 18 0,54-18-16,-1 0 0,-87 0 15,87 0-15,-17 0 16,17 0-16,1 0 0,-19 0 16,-87-18-16,88 1 15,-106 17 1,106-18-16,-18 18 0,-88 0 15,-18 0 1,106 0-16,0 0 0,-88 0 16,-17 18-1,105-18-15,0 0 0,-106 17 16,124-17 0,0 0-16,-18 0 0,-53-17 15,71 17-15,18 0 16,-18-18-16,-54 0 15,72 18-15,-54-17 16,71 17-16,1 0 16,16 0-16,1 0 0,-36 0 15,36 0-15,0 0 16,17 0-16,1 0 47,17 17-32,-18 1-15,0 17 16,1-17 0,-1 0-16,0-1 15,18 1 1,0 0 0,0-1-1,18 1 1,-18-1-1,0 19-15,0-1 16,0 0-16,0 18 0,-18 53 16,18-53-16,0 0 15,-17 35 1,-1-35-16,18-18 0,0 1 0,0-1 16,0 53-1,0-70-15,0 35 16,18-36-16,-18 1 0,17-18 15,1 18 1,0-18-16,-1 0 0,-17 17 16,18-17-16,0 0 0,35 18 15,-18-18-15,-18 0 16,36 17-16,36-17 16,-37 0-16,19 0 0,-18 0 15,17 0-15,89 0 16,-88 0-16,17 18 0,0-18 15,0 0-15,106 35 16,-105-35-16,16 18 16,-16 0-16,122-18 15,-123 17-15,18-17 16,0 18-16,88 17 0,-88-35 16,0 18-16,106-18 15,-107 0-15,1 0 16,106 0-16,-106 0 15,88 0-15,-88 0 16,-1 0-16,-16 0 16,16 0-16,-16 0 0,69 0 15,-69 0-15,34-35 16,-70 35-16,-18-18 16,36 0-16,-36 18 15,-17 0-15,17 0 16,0-17-16,18 17 15,-18 0-15,-17 0 16,17 0-16,18-18 16,-35 0-16,17 18 0,0 0 15,-17-17 1,0 17-16,-1 0 16,-17-18-16,0 0 15,0 1 1,0-1-16,0 1 15,0-1-15,0 0 16,0-35-16,0 18 16,0 0-16,0-1 15,0 1-15,0-35 0,0-71 16,0 52-16,-35-105 16,35 124-16,-18-1 15,1 1-15,-1 17 16</inkml:trace>
  <inkml:trace contextRef="#ctx0" brushRef="#br0" timeOffset="56185.9029">30692 5962 0,'0'-18'16,"0"36"30,-18 17-46,18-17 16,-18 17-16,18 0 0,0 1 16,0 34-16,0-34 15,18-1-15,0 18 16,-1-36-16,54 36 16,-36-53-16,36 18 15,-36-18-15,-17 0 0,-1-18 16,19 1-1</inkml:trace>
  <inkml:trace contextRef="#ctx0" brushRef="#br0" timeOffset="56441.9821">31133 5997 0,'-18'0'16,"36"0"-16,-36 18 0,18 0 16,-18 17-1,18-18-15,18 1 0,0 0 16,17 17-16,0-35 16,-17 18-16,52-1 15,-17 1-15,-35-18 0,17 0 16,-17 0-1,0 0-15</inkml:trace>
  <inkml:trace contextRef="#ctx0" brushRef="#br0" timeOffset="56603.7389">31327 6085 0,'0'0'0,"0"36"0,0 52 15,0-53-15,17 18 16,-17-35-16,18-1 16,-18 1-16,18 0 0</inkml:trace>
  <inkml:trace contextRef="#ctx0" brushRef="#br0" timeOffset="56819.5815">31521 5944 0,'0'0'0,"53"36"15,-18-19-15,-17 19 0,34 52 16,-34-35 0,0 0-16,-1 52 15,-17-69-15,-17 69 16,-19-69-16,1 34 15,0-52-15</inkml:trace>
  <inkml:trace contextRef="#ctx0" brushRef="#br1" timeOffset="71409.0919">3387 7091 0,'0'-18'32,"0"36"46,0-1-63,0 1-15,0 17 16,0-17-16,17 17 16,-17-17-16,0 53 15,0-36-15,0 53 16,0-35-16,-17-18 15,17 18-15,0 53 16,0-36-16,0 36 16,0-35-16,0 35 15,0-36-15,0-17 16,-18 0-16,18 0 0,-18 53 16,18-53-16,-17 35 15,17-35-15,-18 35 16,18-35-16,0 35 15,-18-35-15,18 18 16,0-36-16,0 18 16,18 17-1,-18-34-15,0-1 16,0 0-16,0 1 0,0 16 0,18 1 16,-18-17-16,0-1 15,0-17-15,0-1 16,17 1-16,-17-1 15,18-17-15,-18 18 32,0 0-1,18-18-15,-1 0-1,1 0 1,0 0-1,-1 0-15,1 0 16,0 0-16,17 0 16,-18 0-16,1 0 15,0 0-15,35 0 16,-36 0-16,54 0 16,-54 0-16,19 0 0,-1 0 15,36 0 1,-54-18-16,36 18 15,-18 0-15,18 0 16,-17 0-16,-19 0 16,19 0-16,-1-18 0,35 18 15,-52 0-15,53 0 16,-36 0-16,53 0 16,-53 0-16,71-17 15,-71 17-15,71 0 16,-53 0-16,53 0 15,-35 0-15,34 0 16,-52 0 0,53 17-16,-53-17 15,53 18-15,-53 0 16,53-18-16,-36 17 16,36-17-16,-53 0 15,0-17-15,0 17 16,35-18-16,-70 18 15,17 0-15,-17 0 16,-1 0-16,-17 18 0,18 17 31,-1-17-31,1-18 16,-18 17-16,0-34 16</inkml:trace>
  <inkml:trace contextRef="#ctx0" brushRef="#br1" timeOffset="72989.6026">3404 7144 0,'0'0'16,"-17"0"-16,34 0 15,19 0 1,-1 0-16,53 0 15,-35 0 1,18 0-16,70-18 16,-53 18-16,-18 0 0,19 0 15,-1 0-15,0 0 0,0 18 16,106-18 0,-106 17-16,106-17 15,-105 0-15,16-17 0,-16 17 16,-1 0-16,71 0 15,-71 0-15,35 0 16,-70 0-16,53 0 16,-53 0-16,35 0 15,-53 0-15,18 0 16,-35 0-16,17 0 16,-17 0-16,0 0 15,-1 0-15,18 0 16,1 0-16,-19 0 0,1 0 15,17 0-15,-17 0 0,17 17 16,-17-17 0,-1 0-1,-17 18 1,18-18 62,0 0-62,-18 18 77,0-1-77,0 1 0,0 35-16,0-35 15,0 34-15,-18 37 16,18-54-16,0 18 16,0 0-16,-18 0 0,18 17 15,0-17-15,-17 71 16,17-54-16,0 36 15,0-35-15,0 34 16,0-34-16,0 35 16,17-36-16,-17-17 0,18 71 15,-18-71 1,18 52-16,-18-34 16,17 35-16,-17-53 15,0 0-15,0-18 0,0 53 16,0-53-16,18 18 15,-18-17-15,0-19 16,0 1-16,-18 0 16,18-1-16,0 18 15,-17-17-15,17 0 16,17-18 31,-17 17-32,18-17 1,-36 0 31,1 0-31,-1 0-16,0 18 15,1-18-15,-36 18 16,35-18-16,1 0 0,-19 0 15,-34 0 1,17 0-16,-18 0 0,-87 17 16,87 1-16,0 0 15</inkml:trace>
  <inkml:trace contextRef="#ctx0" brushRef="#br0" timeOffset="88791.4713">27093 6985 0,'0'-18'31,"18"18"-15,0-17 0,-1 17-1,1 0 1,-18-18-16,18 18 0,-1 0 16,1 0-16,17-18 15,-17 18-15,17 0 16,0 0-16,-17 18 0,0-18 15,34 18 1,-16-1-16,17 1 16,-18 0-16,-17-1 0,-1 1 15,1 0-15,0-1 0,-1 1 16,1-1-16,-18 1 0,17 0 16,19 35-16,-36-18 15,35 18 1,-35-18-16,18 36 15,-1-18-15,1 17 16,0-35-16,-1 36 16,-17-36-16,0 18 15,18-18-15,-18 1 0,0-1 16,17 36-16,-17-36 16,18 0-16,-18 36 15,0-36-15,0 18 16,18-18-16,-18 18 0,0-18 0,0 18 15,17 35 1,-17-35-16,18 36 16,0-36-16,-1-18 0,1 18 15,-18-18-15,35 71 16,-17-71-16,-1 53 16,1-35-16,0-18 15,-1 18-15,19 36 16,-19-36-16,36 35 15,-35-35-15,35 17 16,-18-17-16,0-18 16,1 1-16,-1-1 0,35 35 15,-34-52-15,34 35 16,-34-18-16,52 1 16,-53-19-16,36 19 15,-36-19-15,18 1 16,-18-1-16,-17-17 15,-1 18-15,19-18 16,-19 0 0,-17-18-16,0 1 15,0-1 1,0 1-16,-17-1 16,-1 18-1,0-18 1</inkml:trace>
  <inkml:trace contextRef="#ctx0" brushRef="#br0" timeOffset="89179.2211">28875 9507 0,'18'0'15,"-1"0"1,1 18 0,17 0-16,18 17 15,-18 0-15,36 18 16,-36-35-16,18 35 15,-18-18-15,-17-17 0,-18 35 16,0-18 0,-18-18-16,1 19 0,-19 17 15,19-36-15,-36 36 16,35-35-16,-17 17 16,17-17-16,-17-1 15,17 1-15,-17 17 16</inkml:trace>
  <inkml:trace contextRef="#ctx0" brushRef="#br0" timeOffset="97249.677">29580 9137 0,'0'0'16,"0"-18"-16,0 1 0,-17 17 16,17-18-1,0 36 16,17 35-15,1 0-16,17 88 16,-35-71-16,36 107 15,-36-107-15,0 1 16,17 35 0,-17-54-16,0-16 0,0-54 31,0-52-16,0 34-15,18-17 16,0 18-16,-1 0 0,36-18 16,-35 53-16,17 17 15,18 19 1,-35-1-16,17 36 16,-18-36-16,-17 35 15,0-34-15,-17-19 16,-1 1-16,-52 17 0,17-35 15,-18 0-15,18 0 16,0 0 0,36-17-16,34-1 15,36 18 1</inkml:trace>
  <inkml:trace contextRef="#ctx0" brushRef="#br0" timeOffset="97767.2778">30215 9913 0,'0'0'16,"18"0"15,0 18-15,-1-1-16,19 19 15,-1-19-15,18 19 16,-18-19-16,-17 1 0,17-1 16,-17 1-1,-18 0-15,0-36 16,-18 18 0</inkml:trace>
  <inkml:trace contextRef="#ctx0" brushRef="#br0" timeOffset="97917.2779">30445 9931 0,'0'0'15,"-36"35"-15,19-17 0,-18 17 16,-1 0 0,36-17-16,-17-1 15,17 1-15</inkml:trace>
  <inkml:trace contextRef="#ctx0" brushRef="#br0" timeOffset="98127.9953">30798 10037 0,'-36'52'16,"72"-104"-16,-89 140 0,35-53 0,-17 18 16,35-35-16,-18-1 15,18 1-15,-18-18 16</inkml:trace>
  <inkml:trace contextRef="#ctx0" brushRef="#br0" timeOffset="98606.9573">31062 9278 0,'18'88'16,"-36"-176"-16,36 229 0,-18-88 0,0 71 15,0-72 1,0 1-16,0 0 0,-18 18 15,18-36-15,0-17 16,-18-18-16,36 0 16,17-18-1,1 18-15,-19 0 16,19 0-16,-1 35 16,-18 1-16,1-19 15,-18 19-15,0-19 0,0 1 16,-18 0-16,1-1 0,-36 1 15,18-18-15,17 0 16,-17 0-16,35-18 16,0 1-16</inkml:trace>
  <inkml:trace contextRef="#ctx0" brushRef="#br0" timeOffset="99007.39">31397 9948 0,'0'36'16,"0"-72"-16,0 107 0,0-36 16,18 0-16,0-17 15,-1 0-15,18-18 16,-17-18-16,0 18 15,-1-18-15,1-17 16,0 18-16,-18-1 16,17 18-16,-17 18 15,0 34 1,0 1-16,0 18 16,0-36-16,0 53 15,0-52 1,0-19-16,0 19 0,-35-19 15,17-17-15,1 0 16,-36-17-16,18-1 16,17 0-16,0 1 0,1-1 15,-1 18-15,18-35 16</inkml:trace>
  <inkml:trace contextRef="#ctx0" brushRef="#br0" timeOffset="99202.3607">32032 10160 0,'0'0'15,"-35"53"-15,0-35 0,-18 52 16,17-35-16,19-17 0,-36 35 15,18-53-15</inkml:trace>
  <inkml:trace contextRef="#ctx0" brushRef="#br0" timeOffset="100019.0909">32226 9243 0,'0'0'0,"0"35"16,18 89-1,-18-54-15,18 1 16,-18 17-16,0 0 0,17 0 15,-17-17-15,0-18 0,0 0 16,18 17-16,-18-87 31,17-54-15,-17 18-16,18 18 0,17-36 16,-17 54-16,35 17 15,-35 35-15,17-17 16,-18 17-16,1 0 15,0 53-15,-18-52 16,-18-19-16,-17 36 16,17-53-16,-17 18 0,17-18 15,-17 0-15,0 0 16,17-18-16,18 0 16</inkml:trace>
  <inkml:trace contextRef="#ctx0" brushRef="#br0" timeOffset="100383.1121">32738 10178 0,'0'0'0,"0"17"16,0 1-16,0 0 16,0-36-1,17-17 1,1 17-16,17-35 16,-17 35-1,0 1-15,-1 17 16,-17 35-1,0-17-15,18 35 16,-18-36 0,0 1-16,0 0 0,0 17 15,18-18-15,-18 1 16</inkml:trace>
  <inkml:trace contextRef="#ctx0" brushRef="#br0" timeOffset="100583.0193">33091 10319 0,'0'0'15,"-18"53"-15,0-36 0,18 1 0,0 35 16,-17-53-16,17 35 15,-18-35 1</inkml:trace>
  <inkml:trace contextRef="#ctx0" brushRef="#br0" timeOffset="100930.7154">32738 9931 0,'0'0'16,"17"0"0,-17 17 15,0 19-31,0-1 16,0 18-16,18-18 15,-18 18 1,18-35-16,-18-1 15</inkml:trace>
  <inkml:trace contextRef="#ctx0" brushRef="#br0" timeOffset="101403.6378">33214 9313 0,'0'0'16,"0"53"-16,0-17 0,0 16 0,18 19 15,-18 0-15,0 105 16,0-88-16,0 0 15,-18 71-15,18-71 16,18-52-16,-18-1 16,17-53-1,-17-35 1,18 18-16,17-18 16,-17 18-16,0 17 15,34 1-15,-16 17 16,17 17-16,-53 1 15,17-1-15,-17 1 16,0 35-16,-17-35 16,-36 17-16,35-35 15,-35 0-15,18 0 16,0 0-16,17 0 16,0 0-16</inkml:trace>
  <inkml:trace contextRef="#ctx0" brushRef="#br0" timeOffset="101832.7469">33549 10195 0,'0'36'15,"0"-72"-15,-17 89 0,17-18 0,-18 1 0,18 17 16,0-18 0,0 0-16,18-17 15,-18 0-15,17-18 16,1 0-16,-1 0 0,1-36 16,0 19-16,-1-19 15,-17 19-15,0-1 16,0 36-1,0 17 1,0 0-16,0 1 16,18-1-16,17-18 15,-17 1 1,0-18-16,-1-18 0,18-17 16,-17 18-16,0-19 15,-18-34-15,0 34 16,-18 1-1,0-18-15,1 53 16,-1 0-16</inkml:trace>
  <inkml:trace contextRef="#ctx0" brushRef="#br0" timeOffset="103060.7093">31133 9931 0,'0'-18'0,"0"0"31,0 36 32,0 35-48,0-18-15,-18-17 0,18 17 0,-18 36 16,18-54-16</inkml:trace>
  <inkml:trace contextRef="#ctx0" brushRef="#br0" timeOffset="105190.691">29245 10672 0,'18'123'15,"0"-35"-15,-1 106 16,1-106 0,17 106-16,-35-105 15,35 16-15,-35-69 16,18-19 0,-18-87-1,0 35-15,0-89 16,18 71-16,35-17 15,-18 34-15,35 36 16,-17 18-16,-17 17 0,-1 53 16,-17-35-16,-18 36 15,-18-37 1,-35 1-16,-18-17 16,36-36-16,0 0 15,-36-18 1,36-17-1,53 17-15</inkml:trace>
  <inkml:trace contextRef="#ctx0" brushRef="#br0" timeOffset="105452.31">29880 11430 0,'-35'35'16,"35"1"-16,0-1 15,18 18-15,17-18 16,53 0-16,-53-35 16,18 0-16,0-17 15,-17-1-15,-1 0 0,0-52 16,-35 52-16,-35-52 16,0 34-16,-1 19 15,-52-1 1,53 18-16,17 0 0,-17 35 15,35-17-15,0 0 16</inkml:trace>
  <inkml:trace contextRef="#ctx0" brushRef="#br0" timeOffset="105935.7364">30321 11412 0,'0'18'15,"0"35"-15,0-18 16,36 18-16,-19-35 16,18 17-1,-17-35-15,0 0 0,17 0 16,-17 0-16,-1-18 0,1-35 16,-18 36-16,0-54 15,0 54-15,0-1 16,0 0-1,18 18-15,-18 36 16,17-19-16,-17 19 16,18-1-16,35 18 15,-36-18-15,36-17 16,-35-1-16,0-17 0,-1 0 16,-17-35-1,0 17-15,0-35 16,0 18-16,0 0 15,0 17-15,18 1 16,0 17-16,-1 0 16,1 0-16,17 35 15,-17-17-15,-1-1 16,1 18-16,-18-17 16,18-18-16,-18 35 15,0-17-15,0 0 16</inkml:trace>
  <inkml:trace contextRef="#ctx0" brushRef="#br0" timeOffset="106403.6813">31150 11501 0,'0'0'0,"-35"-18"15,17 18-15,1 0 16,-1 18-16,0 34 16,18-16-16,18 17 15,0-18-15,-1-17 16,36 17-16,-17-35 0,34-18 15,-35-17 1,18-18-16,-35 18 16,0-18-16,-1 18 0,-17-54 15,-17 36-15,17 1 16,-53-54 0,35 53-16,-35-18 15,18 54-15,17 17 0,-17 88 16,35 0-1,18 18 1,-1-53-16,36 53 16,-35-71-16,17 18 15,-17-18-15,17-17 0,18 35 16,-35-53-16,-1 17 16,1-17-16</inkml:trace>
  <inkml:trace contextRef="#ctx0" brushRef="#br0" timeOffset="106791.7314">31644 11501 0,'0'17'0,"0"1"16,18 35-16,-18-18 15,35 18 1,-35-35-16,18-1 16,-18 1-16,17 0 0,1-18 15,0-18-15</inkml:trace>
  <inkml:trace contextRef="#ctx0" brushRef="#br0" timeOffset="106925.476">31768 11359 0,'0'18'15,"17"35"-15,1-18 16</inkml:trace>
  <inkml:trace contextRef="#ctx0" brushRef="#br0" timeOffset="107543.4959">31856 11695 0,'0'0'0,"17"-36"15,1 19-15,0-1 16,17-17-1,-17 17-15,-18 36 16,0 17 0,0-17-16,17 17 15,1-17-15,17 17 16,-17-35-16,17 0 16,-17 0-16,17-35 15,-17 17 1,-1 0-16,-17 1 15,0-1 1,-35 18-16,17 35 16,18-17-1,0 17 1,18-17-16,0-18 16,-1 0-16,1 18 0,0-18 15,-1-18-15,1 18 16,0-18-16,-18 36 31,0 35-15,0-18-16,17 53 15,-17-35-15,0-18 0,18 18 16,-1 36-16,1-54 16,-18 35-1,-18-52-15,1 0 0,-1-18 16,-35 0-16,36-18 15,-36-35-15,53 0 16,35-35-16,0 35 16,71-53-1,-53 53-15,0 18 0,0 17 16,0 1-16,70-18 16,-70 35-16,-18 0 15,-70 0-15</inkml:trace>
  <inkml:trace contextRef="#ctx0" brushRef="#br0" timeOffset="108104.6209">29633 12100 0,'18'159'16,"-36"-318"-16,54 406 0,-36-53 16,0-106-1,0-17-15,17 17 16,-17-53-16,0-52 15,18-54 1,17 18-16,-17 0 16,52-17-1,-34 52-15,17 18 0,35 0 16,-35 36-16,-36-1 16,19 0-16,-36 0 15,0 18-15,0-17 0,-18 34 16,-17-52-16,-18 17 15,17-35-15,-16 0 16,34 0-16,-17-53 16,35 35-16</inkml:trace>
  <inkml:trace contextRef="#ctx0" brushRef="#br0" timeOffset="108359.9352">30286 12629 0,'0'53'16,"0"-106"-16,0 142 0,-18-36 16,36 17-16,0-35 15,17 1-15,35-1 16,-34-35-16,52 0 16,-53-18-16,0 1 0,-17-36 15,-18 17-15,-35-34 16,0 52-16,-36-17 15,36 35 1,-18 0-16,35 18 16,36-18-1</inkml:trace>
  <inkml:trace contextRef="#ctx0" brushRef="#br0" timeOffset="108527.6646">30727 12700 0,'0'0'16,"53"35"-16,-18-17 16,0 17-16,1 0 0,70 36 15,-54-36-15,-16-17 16,52 35 0,-53-53-16,18 18 0</inkml:trace>
  <inkml:trace contextRef="#ctx0" brushRef="#br0" timeOffset="108672.3178">31186 12718 0,'-71'105'16,"142"-210"-16,-195 281 0,36-52 16,53-54-1,-18 36-15,17-53 16</inkml:trace>
  <inkml:trace contextRef="#ctx0" brushRef="#br0" timeOffset="116197.0044">706 2787 0,'0'-18'16,"-18"18"-1,0 0 1,-17 36-16,17-19 16,1 71-1,-1 1-15,18-36 16,18-1-16,-1 54 16,1-70-16,17 34 15,1-35-15,-1 1 16,-18-19-16,19 1 15,-19-18-15</inkml:trace>
  <inkml:trace contextRef="#ctx0" brushRef="#br0" timeOffset="116964.5354">1005 2910 0,'-17'0'16,"-1"0"0,18 18-16,-17-18 15,-1 18-15,0 17 0,18 36 16,-17-36-16,17 0 15,0 0-15,17 1 0,1-1 16,35-17 0,-18-18-16,36-18 15,-18 0-15,-1-35 16,-16 0-16,-36 18 16,17 0-16,-52-18 15,17 35-15,-34 1 16,16 17-16,-17-18 15,36 36-15,-1-18 16,18 17-16</inkml:trace>
  <inkml:trace contextRef="#ctx0" brushRef="#br0" timeOffset="117365.163">1446 3069 0,'-17'0'15,"17"18"1,-18 17-1,0-17-15,1 35 16,-1-36 0,18 1-16,-35 17 15,35-17-15</inkml:trace>
  <inkml:trace contextRef="#ctx0" brushRef="#br0" timeOffset="117797.8729">1693 2928 0,'0'0'0,"-17"0"15,-1 18 1,18-1-16,-18 36 16,18-35-16,18 17 15,-18-17-15,18-1 0,-1 1 16,36 0-16,-35-1 15,17-34-15,18-19 16,-35 19-16,-1-18 0,1 17 16,-18-35-1,-18 18-15,1 17 16,-19 0-16,19 18 0,-36 0 16,18 0-16,17 0 15,18 18-15,-18 0 0</inkml:trace>
  <inkml:trace contextRef="#ctx0" brushRef="#br0" timeOffset="118077.3167">1958 2646 0,'0'0'0,"18"0"16,-1 0 0,18 17-16,-17 1 0,53 35 15,-36 0-15,36 18 16,-54-19-16,18 1 16,-35 0-16,18 0 0,-36 53 15,1-53-15,-1-18 16,1 0-16,-1 1 0,-17-1 15,17-17-15,-17 17 16</inkml:trace>
  <inkml:trace contextRef="#ctx0" brushRef="#br0" timeOffset="121361.2553">8696 10513 0,'-18'0'16,"1"0"-1,-1 35-15,-17 18 16,35 18-16,-18-19 16,1 19-16,17 52 15,0-52-15,17 35 16,18-53-16,18 35 15,-17-70-15,-1-1 16,0 1-16,18 17 16,-35-35-16,-1 18 15</inkml:trace>
  <inkml:trace contextRef="#ctx0" brushRef="#br0" timeOffset="122003.6461">9031 10672 0,'18'0'0,"-36"0"0,18 17 16,0 18-1,0 1-15,18 52 16,-1-53-1,1 36-15,0-36 0,17 18 16,-35-18 0,35 1-16,-17-36 15</inkml:trace>
  <inkml:trace contextRef="#ctx0" brushRef="#br0" timeOffset="122391.8031">9490 11042 0,'0'0'15,"17"0"-15,-17 18 16,0-1-16,-17 36 16,-1-18-16,-17 18 15,17-35-15,-17 17 16,35-17-16,-18 0 16</inkml:trace>
  <inkml:trace contextRef="#ctx0" brushRef="#br0" timeOffset="122736.2342">9754 10760 0,'0'17'47,"18"36"-31,-18-17-16,18 52 15,-18-35-15,17-18 16,-17 0-16,0 1 0,18-1 15,-18 0-15,18-17 16,-18-1-16,17-17 0,-17 18 16,0-36-16</inkml:trace>
  <inkml:trace contextRef="#ctx0" brushRef="#br0" timeOffset="123046.3135">9984 10407 0,'17'0'15,"1"0"-15,17 35 16,-17 1-1,17 52-15,-17-35 16,-1 17-16,1 36 16,0-35-16,-1-19 15,-17 1-15,18 53 0,-18-70 16,-35 69 0,17-69-16,-53 52 15,36-53-15,-53 18 16</inkml:trace>
  <inkml:trace contextRef="#ctx0" brushRef="#br0" timeOffset="172904.0516">4727 8273 0,'0'-18'16,"-17"0"-1,17 36 17,0 0-17,0-1-15,0 19 16,17-19-16,1-17 15,0 0-15,-1 0 16,1-35 0,-18 17-16,0 1 0,0-19 15,-18 19 1,-17-1-16,17 18 16,1 0-16,-1 18 0,-17 17 15,35-17-15,-18 17 16,36 0-1,17-17-15,-17-1 16,35 1-16,-36-18 16,36-18-1,-35 1-15,-18-1 0,0 1 16,0-36 0,-18 35-16,-17 0 15,17 1-15,1 17 16,-1 0-16,0 0 15,1 17-15,17 19 16,0-19 0,17 19-16,1-36 15,0 0-15,-1 0 16,1 0-16,-1 0 0,-17-18 16,0-17-16,0-1 15,-35 1 1,35 17-16,-17 1 15,-1 17-15,0-18 0,1 18 16,-1 18-16,0-1 16,18 36-16,0-35 15,18 17 1,0-17-16,17 0 16,-17-18-16,-1 0 15,1-18-15,-18 0 16,0 1-16,0-1 15,-18-17 1,1 17-16,-1 18 16,18 18-1,0 17 1,18-17-16,17-1 16,-18 1-16</inkml:trace>
  <inkml:trace contextRef="#ctx0" brushRef="#br0" timeOffset="173921.9077">4674 8661 0,'0'-18'15,"-17"18"1,-1 18-16,0 17 16,1-17-1,-1 35-15,0-18 0,-17 88 16,-35 36 0,34-71-16,-17 18 0,-52 141 15,34-88-15,-17 0 16,0 17-16,-71 159 15,71-176-15,-36 105 16,54-158-16,-36 106 16,71-124-16,-1-17 15,1-1-15,0-17 0,-1 35 16,19-52-16,17-54 31,0-17-31,17-18 16</inkml:trace>
  <inkml:trace contextRef="#ctx0" brushRef="#br0" timeOffset="174439.6063">4339 8767 0,'-17'0'0,"-1"0"16,36 0 0,-1 0-1,18-18-15,18 0 16,36-17-1,16 0 1,-69 17-16,17 0 0,-18 1 0,18-18 16,-36 35-1,-17 17 1,0 18-16,0 71 16,0-53-16,0 53 15,0-71-15,18 18 16,0 35-16,-18-52 15</inkml:trace>
  <inkml:trace contextRef="#ctx0" brushRef="#br0" timeOffset="175978.4395">2364 11624 0,'0'0'15,"0"18"-15,35 52 16,-17 1-16,17-18 16,-18 35-16,19 53 15,-19-70-15,1 17 16,0-71-16,-18 1 15,0 0-15,0-36 32,0-17-17,17 17-15,1 0 0,35 1 16,-36 17-16,19 17 16,-19 1-16,1 0 0,-18 35 15,0-36-15,-53 36 16,35-35-1,-17 0-15,-35-1 16,52 1-16,-17-18 16,35-18-16</inkml:trace>
  <inkml:trace contextRef="#ctx0" brushRef="#br0" timeOffset="176201.4965">2805 12224 0,'17'0'16,"36"35"-16,-18-17 16,-17-1-16,53 36 15,-54-35-15,36 35 16,-18-18-1,-17-35-15,0 0 0</inkml:trace>
  <inkml:trace contextRef="#ctx0" brushRef="#br0" timeOffset="176352.1819">3034 12312 0,'0'0'16,"-53"71"-16,18-36 0,-1 35 15,19-17 1,-1-35-16,36 0 16,-18-1-16</inkml:trace>
  <inkml:trace contextRef="#ctx0" brushRef="#br0" timeOffset="176584.7229">3351 12312 0,'0'0'0,"0"18"16,18-1-16,-18 19 0,-18 16 15,18-16-15,0-1 16,-35 36-16,35-54 15,-18 1-15,18-1 0,-17 1 16</inkml:trace>
  <inkml:trace contextRef="#ctx0" brushRef="#br0" timeOffset="178303.7133">3528 11730 0,'0'18'16,"17"17"-16,-17-18 15,18 19-15,0 17 0,-1 0 0,-17 17 16,36 36 0,-19-53-16,1-18 0,0 0 15,-18-17-15,17 0 0,-17-1 16,0-34 0,0-1-1,0-17-15,18-1 16,17 1-1,0 18-15,-17 17 16,17 0-16,18 17 0,-35 18 16,-1 1-16,-17-19 15,0 19-15,-35-1 16,18-17-16,-36 17 16,35-17-16,-35-18 15,35 0 1</inkml:trace>
  <inkml:trace contextRef="#ctx0" brushRef="#br0" timeOffset="178749.4513">4022 12171 0,'0'17'0,"-18"1"15,18 17-15,0 18 16,18-17-16,-1-1 16,19-17-16,-1 17 15,-17-35-15,-1 0 16,18-35-1,-35 17-15,0 0 16,0-17-16,0 17 16,0 54 15,36 34-31,-19-35 16,19 18-16,-1 0 15,0 35-15,-35-35 16,0 18-16,-17-36 15,-19 18-15,1-35 16,0-1-16,-1-17 0,-52 18 16,53-18-1,0 0-15,-18 0 0,35-18 16</inkml:trace>
  <inkml:trace contextRef="#ctx0" brushRef="#br0" timeOffset="181228.8044">6809 7232 0,'-18'0'16,"18"-18"-1,0 36 48,0 0-47,0-1-16,18 19 15,-18-1-15,0-18 16,17 19-16,-17-1 0,0 53 15,0-17-15,0 52 16,0-52-16,0 70 16,0-71-16,0 54 15,0-54-15,18 54 16,-18-54-16,18 54 16,-18-53-16,17 52 15,-17-52 1,0-19-16,0 72 15,0-71-15,0 35 16,0-35-16,0-18 0,0 53 16,0-52-16,18-1 15,-18 0-15,0 1 16,0-1-16,17 0 16,-17-17-16,18 17 15,-36-53 32,1 1-47,-18 17 16,17 0-16</inkml:trace>
  <inkml:trace contextRef="#ctx0" brushRef="#br0" timeOffset="181562.6058">6650 9313 0,'35'0'16,"0"0"-1,-17 53 1,17 18-1,-35-36-15,36 18 16,-19-18-16,1-17 0,52 17 16,-52-35-1,0-17-15,17-19 16,-17 19-16,-1-19 0,1 1 16,35-53-1,-53 53-15,17-1 0,-17 19 16,0-19-16,0 19 15</inkml:trace>
  <inkml:trace contextRef="#ctx0" brushRef="#br0" timeOffset="182129.4959">6579 7602 0,'-17'36'16,"34"-72"-16,-34 54 31,70-71-15,-36 0-16,19 18 15,16-53-15,-16 17 16,-36 36-16,17 0 16,1-1-1,-18 19-15,18 17 16,-1 35-1,1 0-15,0-17 16,34 35-16,-34-36 16,17 36-16,-17-35 15,0 0 1,-1-1-16</inkml:trace>
  <inkml:trace contextRef="#ctx0" brushRef="#br0" timeOffset="182997.3417">7338 7849 0,'0'18'15,"0"53"1,17-19-16,1 19 0,0 0 16,-1-1-16,1 89 15,0-89-15,-18-17 0,0 36 16,0-72-16,0 1 15,0-36 1,17-17 0,1 0-16,35-1 15,-18 36-15,0 0 16,-17 0-16,17 18 16,1 17-16,-19 1 0,1 16 15,-18-16-15,-35 17 16,17-36-16,-53 19 15,36-19-15,-35-17 16,52 0-16,-17 0 16,35-17-16,17-19 15,19 36 1</inkml:trace>
  <inkml:trace contextRef="#ctx0" brushRef="#br0" timeOffset="183370.358">7867 8414 0,'0'53'16,"0"35"-16,18-35 15,-18 70-15,17-70 16,1 18-16,-18-54 16,18 19-1,-1-36-15,-17-18 0,18 0 16,-1-17 0,19-35-16,-36 52 15,17 18-15,1 0 16,-18 18-16,18-1 0,-18 89 15,17-53 1,-17-18 0,18-17-16,-18-1 15</inkml:trace>
  <inkml:trace contextRef="#ctx0" brushRef="#br0" timeOffset="183931.655">7408 8555 0,'0'18'31,"0"-1"-31,0 18 16,0 1-16,0-1 0,18 36 15,0-36-15,-1 0 16,-17-17-16,18-18 0</inkml:trace>
  <inkml:trace contextRef="#ctx0" brushRef="#br0" timeOffset="184709.3161">3369 6773 0,'0'0'0,"-18"0"16,36 0-1,17 0 1,18 0-16,0 0 0,18-17 15,105 17 1,-88-18-16,124 18 16,-89 0-16,177 18 15,-141-18-15,17 0 16,1 17-16,-1-17 0,177-35 16,-177 17-16,89-17 15,-159 18-15,0-1 16,-71 0-16,-17 18 15,-36 0-15,-35 18 16</inkml:trace>
  <inkml:trace contextRef="#ctx0" brushRef="#br0" timeOffset="184999.9178">5980 6456 0,'0'0'0,"17"0"0,54 17 15,-36 1-15,71 17 16,-36-35-16,36 36 16,-70-1-16,16 0 15,-52-17-15,0 35 16,0-36-16,-52 19 15,16-19-15,-17 19 16,18-19-16,-18 19 16,36-36-1,-1 17-15,0-17 0,1 18 16</inkml:trace>
  <inkml:trace contextRef="#ctx0" brushRef="#br0" timeOffset="185543.8074">3651 6544 0,'-35'0'15,"17"0"-15,1 0 16,-36 18-16,18-1 15,-36 19-15,18-36 16,18 35-16,-1 0 16,19-17-16,17-1 15,17 1-15,72 53 16,52-36-16,-88-35 16,17 18-16,-17-1 0,0 1 15,0 17 1</inkml:trace>
  <inkml:trace contextRef="#ctx0" brushRef="#br0" timeOffset="186228.5419">4216 5627 0,'0'53'0,"0"-106"0,0 159 16,17-36-16,19 89 16,-19-88-16,1-1 0,17 36 15,-17-71 1,-18 0-16,17-17 0,1 0 15,-18-36 1,0-17-16,0 17 16,18-35-16,-1 18 0,19-18 15,-1 18-15,35 17 16,-52 18-16,17 18 16,-17-1-16,-18 19 0,0 17 15,0-18-15,-35 0 16,-1-17-16,-16 17 15,16-17-15,-17-1 16,36-17 0,17-17-16</inkml:trace>
  <inkml:trace contextRef="#ctx0" brushRef="#br0" timeOffset="186606.5386">4763 6156 0,'0'18'16,"0"-1"-16,0 19 15,0-1 1,0-18-16,35 36 16,0-35-1,0-18-15,1 0 16,-19-18-16,-17 1 15,18-1 1,-18 0-16,18 18 16,-18-17-16,17 17 15,1 35-15,-1-35 16,19 35-16,-19-35 16,19 18-16,-19-18 15,19 0-15,-1-18 16,-18 18-16,-17-17 0,18 17 15,-36-18-15,18 0 0,-17 1 16,-18-18-16,-1 17 16,1 0-16,17 18 0</inkml:trace>
  <inkml:trace contextRef="#ctx0" brushRef="#br0" timeOffset="218752.1899">31397 2522 0,'0'-17'16,"0"34"62,0 1-78,-17 17 15,-36 71 1,35-35-16,-17-1 16,17 1-16,-17-1 0,-18 71 15,35-52-15,-52 52 16,34-71-16,-34 71 16,35-88-16,-1 53 15,19-53-15,-1 0 16,0-35-16,18 17 15,0-17-15,-17-18 47,-1-18-47,1 0 16</inkml:trace>
  <inkml:trace contextRef="#ctx0" brushRef="#br0" timeOffset="219073.4844">30745 3493 0,'17'0'15,"-17"35"1,18 0-16,-18 0 15,0 1-15,0 17 0,0-18 0,0 18 16,0 0 0,0-18-16,0-17 0,18-1 15,-18 1-15,17-18 0,36 17 16,-18-17-16,54-35 16,-37 18-16,1-1 15,18-17 1,-36 17-16,-17 18 0,17-18 15</inkml:trace>
  <inkml:trace contextRef="#ctx0" brushRef="#br0" timeOffset="223662.5187">29633 10495 0,'18'0'47,"0"0"-31,-1 18-16,19-18 15,-1 0-15,35 0 16,-17 0-16,71 0 16,-36 0-1,0 17-15,0-17 0,18 0 16,18 0-16,123 18 16,-106-18-16,0 0 15,0 18-15,0-18 0,141 35 16,-123-17-16,141 17 15,-159-17-15,0-1 16,159 36-16,-159-35 16,18 17-16,0 0 0,140 18 15,-157-18-15,104 1 16,-175-19 0,-71 1-16</inkml:trace>
  <inkml:trace contextRef="#ctx0" brushRef="#br0" timeOffset="263729.5506">17198 11800 0,'0'0'0,"0"-17"0,18 34 16,-1 36 0,1 0-16,-18 18 15,17 35-15,1 123 16,-18-106-16,0-17 0,0 0 16,0 35-1,18-106-15,-18-17 0,0 0 16,0-71-1,0 0-15,35-53 16,-17 53-16,-1 18 16,19 0-16,-1 35 15,0-18-15,36 53 16,-36-17-16,18 35 16,-35-18-16,-18 0 15,0-17-15,-36 17 0,-34 18 16,17-35-16,-53 17 15,53-35-15,-18 0 16,54 0-16,-1 0 16</inkml:trace>
  <inkml:trace contextRef="#ctx0" brushRef="#br0" timeOffset="264068.8886">17833 12647 0,'0'18'15,"18"-18"-15,17 53 16,0-18-16,0 0 0,1 0 16,34 18-1,-34-17-15,16 17 16,-34-36-16</inkml:trace>
  <inkml:trace contextRef="#ctx0" brushRef="#br0" timeOffset="264223.4827">18027 12735 0,'-53'71'16,"106"-142"-16,-141 177 15,52-88-15,-16 52 16,16-52-16,19 17 0,17-17 16</inkml:trace>
  <inkml:trace contextRef="#ctx0" brushRef="#br0" timeOffset="265392.0123">18662 12241 0,'0'18'0,"18"-18"0,-1 0 16,1 0-16,35-18 15,-36 18-15,19 0 16,-19 0-16</inkml:trace>
  <inkml:trace contextRef="#ctx0" brushRef="#br0" timeOffset="265526.0083">18750 12400 0,'53'0'16,"-106"0"-16,141 0 16,-52-17-16</inkml:trace>
  <inkml:trace contextRef="#ctx0" brushRef="#br0" timeOffset="266026.0581">19385 12206 0,'0'-18'15,"0"36"1,-35 17 0,35 1-1,-18 17-15,18-18 16,18 18-16,-18-36 16,35 1-16,-17-18 0,52 0 15,-34 0 1,34-35-16,-35 17 15,-17 1-15,0-1 16,-18-17-16,0 17 0,0-17 0,-18 17 16,-17-17-16,17 17 0,-52-17 15,34 35 1,1 0-16,35 17 16,-18 19-16,18-19 15</inkml:trace>
  <inkml:trace contextRef="#ctx0" brushRef="#br0" timeOffset="266215.4864">19950 12312 0,'0'0'16,"0"18"-1,17-1-15,1-17 16</inkml:trace>
  <inkml:trace contextRef="#ctx0" brushRef="#br0" timeOffset="266566.4373">20214 12083 0,'0'0'16,"53"0"-16,-18-18 0,1 18 16,17-18-16,-36 18 15,1 0-15,-36 0 16,-17 18 0,0 0-16,-1-1 15,-17 19-15,36-19 16,17 1-16,0-1 15,0 1-15,17 17 0,1-17 0,17 17 16,18 1 0,-35-1-16,17-17 0,0-1 15,1 18-15,-36-17 16,0 0-16,-18-1 16,0 1-16,1-18 0,-54 18 15,36-18-15,0 0 16,-1 17-16,1-17 15,0 0-15</inkml:trace>
  <inkml:trace contextRef="#ctx0" brushRef="#br0" timeOffset="268979.3399">17463 13476 0,'0'18'0,"35"105"16,0-52 0,-17-1-16,-1 36 0,1-35 0,-18 17 15,0-18-15,0 1 16,0-36-16,0 18 15,-18-53-15,1 0 16,17-17-16,-18-1 16,18-17-16,35-36 15,-17 53-15,53-34 16,-36 52-16,53-18 16,-70 36-16,17-1 0,-17 36 15,-18-35-15,-36 35 16,1-36-16,-18 19 15,18-19 1,-18 1-16,35-18 16,18-18-16</inkml:trace>
  <inkml:trace contextRef="#ctx0" brushRef="#br0" timeOffset="269318.2399">17956 14199 0,'0'71'16,"0"-142"-16,18 160 0,0-37 16,-1-52-16,19 18 15,-1-18-15,-17-18 16,17 1-16,0-18 16,-17 17-16,-1 0 0,1 1 15,0 52 1,-18 35-1,17-17-15,1 53 16,-18-35-16,18-36 16,-18 18-16,0 0 15,-18-18 1,0-17-16,-17-18 0,0 0 16,-18-53-1,18 35-15,-18-52 16,35 34-16,-17-52 15,35 35-15</inkml:trace>
  <inkml:trace contextRef="#ctx0" brushRef="#br0" timeOffset="269713.1002">18856 13811 0,'35'0'15,"36"18"1,52-18-1,-52 0 1,-54 0-16</inkml:trace>
  <inkml:trace contextRef="#ctx0" brushRef="#br0" timeOffset="269852.5242">18874 14005 0,'53'18'0,"-106"-36"0,141 36 15,-35-18-15,0 0 16,-18 0-16,0-18 0,18 18 16</inkml:trace>
  <inkml:trace contextRef="#ctx0" brushRef="#br0" timeOffset="272182.0188">19632 13705 0,'0'0'16,"-35"18"-16,17 0 0,18 52 16,0-34-16,18-1 15,35 18-15,-18-36 16,53 1-1,-35-18-15,0 0 0,35-35 16,-70 17-16,0-35 16,-18 36-16,-18-54 15,-17 53-15,-54-17 16,54 17-16,-53 18 16,53 18-16,17 17 15,18-17 1,53 17-16</inkml:trace>
  <inkml:trace contextRef="#ctx0" brushRef="#br0" timeOffset="272315.5542">20073 13847 0,'-18'0'15,"36"0"1,0 0-1,17-18-15</inkml:trace>
  <inkml:trace contextRef="#ctx0" brushRef="#br0" timeOffset="272577.992">20302 13600 0,'18'-18'16,"0"18"-16,17-18 0,35 1 15,-17-1-15,53 18 16,-53 0-16,0 0 16,-35 0-1,-1 18-15,-17 17 0,0-17 16,0 35-16,-35 52 16,35-52-16,-18 35 15,18-35-15,0 0 16,0-17-16,18-19 15,-18 1-15</inkml:trace>
  <inkml:trace contextRef="#ctx0" brushRef="#br0" timeOffset="272705.4802">20602 13811 0,'0'0'15,"36"-17"-15,-1 17 0,0 0 0,18 0 16,0 0-16,53 17 15,-53-17-15,-36 18 0,19-18 16</inkml:trace>
  <inkml:trace contextRef="#ctx0" brushRef="#br0" timeOffset="273856.3126">1129 3845 0,'0'-17'16,"0"34"15,0 1-15,0 17-16,18 53 15,-18-17-15,0 105 16,0-70-16,0 123 16,0-87-16,-18 105 15,18-124-15,0 106 16,0-105 0,0 105-16,0-105 15,-18 123-15,18-124 16,-17 106-1,17-105-15,0-18 0,0-1 0,0 1 16,0 35 0,17-70-16,-17-1 0,0-17 15,0 0-15,0 0 0,0 35 16,0 1 0,18-54-16,-18-17 0,0-1 15,0-34 16,0 34-15,0 1 0,0 17-16</inkml:trace>
  <inkml:trace contextRef="#ctx0" brushRef="#br0" timeOffset="275030.5161">1111 7373 0,'0'18'31,"0"35"-15,18-18-1,-18 18-15,0 17 0,18 54 16,-18-1 0,17-52-16,-17-36 0,0 36 15,0-54-15,18 1 16,-18 0 0,0-36-16</inkml:trace>
  <inkml:trace contextRef="#ctx0" brushRef="#br0" timeOffset="275268.7308">1005 7885 0,'0'35'15,"18"-17"-15,-18 17 0,18 0 0,-1 0 16,19 54-1,-1-54-15,-17-18 0,17 19 16,-18-36-16,1 0 16,0-18-16,-1-17 15,1 0-15,0-36 16,-1 53-16,1-35 16</inkml:trace>
  <inkml:trace contextRef="#ctx0" brushRef="#br0" timeOffset="275918.9671">917 3898 0,'18'-17'31,"17"-36"-31,0 17 15,-17-17-15,17 18 16,-17-18-16,0 18 0,-1 17 0,1 1 16,0 17-1,-18 53 1,17 0-16,-17-1 0,18 37 16,-1-36-16,36 17 15,-35-52 1</inkml:trace>
  <inkml:trace contextRef="#ctx0" brushRef="#br0" timeOffset="287464.6373">17674 14870 0,'0'0'15,"0"17"-15,18 19 16,-1 69-16,1-34 16,0 88-16,-1-71 15,1 106 1,0-124-16,-18 1 0,17 35 16,1-71-1,-18-53 16,0-17-31,18 0 0,-18 17 0,0-17 16,17 0-16,1-18 16,-1 53-16,1 0 15,0 0-15,17 53 16,-35-18-16,18 18 16,-1-35-16,1 34 15,-18-34 1,18 17-16,-1 1 15,1-1 1</inkml:trace>
  <inkml:trace contextRef="#ctx0" brushRef="#br0" timeOffset="287959.2932">18027 15804 0,'-18'18'16,"18"0"0,0-1-16,0 1 15,0 0 1,-17-1-16,17 1 0,-18-18 16,0 18-16,-17-18 0,-18 0 15,18 0 1,-18 17-16,35-17 15,1 0-15,34 0 16,1 0-16</inkml:trace>
  <inkml:trace contextRef="#ctx0" brushRef="#br0" timeOffset="288476.8126">18380 15469 0,'0'0'0,"0"18"0,17-18 31,-17 18-15,18-1-16,-18 1 0,0 52 15,0 19 1,0-54-16,0 0 0,0 0 15,0-17 1,0 0-16,18-36 16,-18 0-1,0 1-15,17-1 0,1 1 16,-18-1-16,35 18 16,-17 0-16,-1 18 0,1-1 15,0 18-15,-1 1 16,1-19-16,0 19 0,-1-1 15,-17-17-15,18-1 16</inkml:trace>
  <inkml:trace contextRef="#ctx0" brushRef="#br0" timeOffset="289262.0682">19050 15434 0,'18'0'47,"17"0"-47,-17 0 15,17 0-15,-18 0 0,36 0 16,-35 0-16</inkml:trace>
  <inkml:trace contextRef="#ctx0" brushRef="#br0" timeOffset="289379.7279">19156 15663 0,'0'0'15,"53"0"-15,-18 0 0,18-17 16</inkml:trace>
  <inkml:trace contextRef="#ctx0" brushRef="#br0" timeOffset="289745.2943">20020 15328 0,'0'0'16,"-35"0"-16,17 18 0,1 17 0,-19 18 16,19 0-16,17-18 15,0 1-15,0-1 0,35 18 16,0-36-16,18 1 16,-18-36-16,1 18 15,17-53-15,-18 18 16,-17-35-16,-18 34 15,-18-34-15,0 52 16,1 0-16,-1 18 16,0-17-16,-17 34 15,17-17-15</inkml:trace>
  <inkml:trace contextRef="#ctx0" brushRef="#br0" timeOffset="289906.4766">20426 15487 0,'-18'0'15,"18"-18"17,35 18-17</inkml:trace>
  <inkml:trace contextRef="#ctx0" brushRef="#br0" timeOffset="290233.8062">20690 15222 0,'18'0'0,"35"-17"0,-124 34 0,177-34 15,-18-1-15,-35 18 16,18 0-16,-53 0 15,-18 35-15,-36 1 16,19-1-16,-1 0 16,0-17-16,18 17 0,0 18 15,0-18 1,18-17-16,17 17 0,-17-17 16,0 0-16,-1-1 0,1-17 15,-1 18-15,1-18 0,-18 17 16,-18 1-1,-34-18 1,-1 0-16,-18 0 16,36 0-16,-53 0 15</inkml:trace>
  <inkml:trace contextRef="#ctx0" brushRef="#br0" timeOffset="296668.1867">17657 16475 0,'17'35'16,"-17"18"-16,0 17 15,18 1-15,-18 17 0,17 89 16,1-107-16,0 36 16,-1-53-16,-17-35 15,18 17 1,-18-53 0,0-35-1,0 18-15,35-36 16,1 54-16,16-1 15,-16 18-15,-1 35 0,-17-17 16,-1 17-16,1 18 0,-18-17 16,-35 34-1,17-52-15,0 17 0,-52 0 16,35-17-16,17-18 16,-35-18-1,71-35-15</inkml:trace>
  <inkml:trace contextRef="#ctx0" brushRef="#br0" timeOffset="296996.01">18239 17180 0,'0'0'16,"-18"71"-16,0-54 0,18 19 15,0-19-15,0 36 16,18-35-16,35-18 15,-35 0-15,34-18 16,-34 1-16,0-19 16,-1 36-16,1-17 0,0-1 15,-18 36 1,35 17 0,-35-17-16,53 17 15,-36-17-15,54-18 16,-53 0-16,17-18 15,-35 0-15,0-35 16,0 36-16,-35-36 16,17 35-16,0-17 15,18 0 1</inkml:trace>
  <inkml:trace contextRef="#ctx0" brushRef="#br0" timeOffset="297213.3778">19015 16933 0,'0'0'16,"53"-17"-16,-18 17 0,0 0 15,0-18-15,1 18 0,-1 0 16,-17 18-16</inkml:trace>
  <inkml:trace contextRef="#ctx0" brushRef="#br0" timeOffset="297335.0112">19085 17145 0,'0'0'16,"71"0"-16,-36 0 0,71-18 15,-71 18-15,18 0 16</inkml:trace>
  <inkml:trace contextRef="#ctx0" brushRef="#br0" timeOffset="298632.239">20055 16828 0,'0'0'16,"-52"35"-16,34 0 0,-35 36 16,35-36-16,18 0 0,18 36 15,0-54-15,17 1 16,0 0-16,18-18 16,53 0-16,-53 0 15,17-53-15,-52 17 16,-18-16-16,0 16 15,-53-34 1,18 34-16,-53 1 16,35 18-16,0-1 15,35 18-15,1 0 0,17 18 16</inkml:trace>
  <inkml:trace contextRef="#ctx0" brushRef="#br0" timeOffset="299187.3839">20726 16969 0,'0'0'0,"0"17"0,17 1 16,-17 0-16,18-18 16,0 17-16,-1 1 15</inkml:trace>
  <inkml:trace contextRef="#ctx0" brushRef="#br0" timeOffset="300383.0661">21149 16722 0,'-18'17'47,"-17"36"-32,17-17-15,1 16 0,-1-16 16,18 17-16,0-18 16,18 18-16,-1-36 15,36 1-15,-17-18 16,-1 0-16,36 0 15,-36 0-15,18-18 16,-36 18-16,1-17 16,0 17-16,-36 17 15,0-17 1</inkml:trace>
  <inkml:trace contextRef="#ctx0" brushRef="#br0" timeOffset="300584.5176">21325 16933 0,'-17'36'0,"17"52"15,0-35-15,0 35 16,17-53-16,1 36 15,-18-36-15,0 18 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0-22T20:46:28.656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1341 3634 0,'0'17'16,"0"1"-16,17 0 0,1-18 16,-1 0-1,1-18-15,0 18 16,-18-18 0,-18 18 15,0 18-16,-17 0-15,0-18 0,-36 17 16,36 1 0,-35-18-16,52 17 15,-35 1-15,35 0 16,-17-1-16,17 1 16,1 17-16,17 18 0,-18 35 15,18-52-15,0 34 16,0-52-16,-17-18 15,-1 0 17,0 0-32,1 0 15,-1 0-15,-17 0 0,17 35 16,0 0-16,-17 54 16,35-36-1,-35 70-15,17-52 16,1-1-16,17 1 0,-18-1 15,0 124-15,18-106 16,0 142 0,18-107-16,-18 1 0,18-1 15,-1 71-15,-17-106 16,18 54-16,-18-72 16,17 71-16,1-70 15,0 35-15,-1-18 16,19 141-16,-19-105 15,36 140-15,-35-140 16,0-19-16,17 142 16,-18-123-16,19-18 0,-19 105 15,1-105-15,0-18 16,-1-17-16,1-1 0,0-17 16,-1 53-1,1-35-15,-18-36 16,0-17-16,17-18 15,1-18 1,17 0 0,-35 1-16,18 17 0,0-18 15,-1 18 1,1 0-16,0-17 16,-18-1-1,17 18 1,-17-18-16</inkml:trace>
  <inkml:trace contextRef="#ctx0" brushRef="#br0" timeOffset="3075.9193">20990 4674 0,'0'-17'31,"18"17"-31,0 0 16,-1-18-16,1 18 16,17 0-1,18 0 1,-18 0-16,1 0 0,-1-18 15,0 18-15,71 0 16,-53 0-16,70 0 16,-70 0-16,18 0 0,52 0 15,-52 0 1,-1 0-16,1 0 0,0 0 16,70 0-1,-53 0-15,-18 0 0,19 0 0,-1 0 16,0 0-16,106 0 15,-106 0-15,71 0 16,-88 0-16,-19 18 16,1-18-16,18 0 0,70 18 15,-53-18-15,0 0 16</inkml:trace>
  <inkml:trace contextRef="#ctx0" brushRef="#br0" timeOffset="3203.8685">24430 4604 0,'0'0'0,"194"0"0,-106-18 15,88 18-15,-87 0 16,34 0-16,-88 0 16,1 18-16,17-18 15,-36 0-15</inkml:trace>
  <inkml:trace contextRef="#ctx0" brushRef="#br0" timeOffset="4359.9452">23636 4674 0,'18'0'0,"-1"0"0,36-17 16,-17 17 0,-1 0-16,18 0 0,70 0 15,-70 0-15,88 0 16,-53 0-16,-17 0 16,88 0-1,-89-18-15</inkml:trace>
  <inkml:trace contextRef="#ctx0" brushRef="#br0" timeOffset="6962.5515">26247 4586 0,'0'-18'32,"17"18"-1,36 0-16,-17 0-15,69 0 16,-34 0-16,-1 0 16,142-17-16,-106 17 15,159-18 1,-107 18-16,142-17 16,18 17-16,-142-18 15,0 18-15,195 0 16,-195-18-16,177 18 15,-177 0-15,-17 0 0,18 0 16,158 36 0,-177-19-16,-16-17 0,-19 18 15,-17-18-15,35 17 16,-88-17-16,0-17 0</inkml:trace>
  <inkml:trace contextRef="#ctx0" brushRef="#br0" timeOffset="49844.4375">9966 12524 0,'-18'0'0,"1"0"16,17 17 15,0 1-31,0 0 16,17 34-16,-17-16 15,0-1-15,18 0 0,17 36 16,1-54-1,34 19-15,-52-36 16,52 0-16,-34-18 16,-1-17-16,0 17 0,0-52 15,-17 34-15,-18-34 16,0 35-16,-18-18 16,1 35-1,-1-17-15,18 70 31,0 53-15,18-35-16,-1 0 16,19 88-16,-19-88 15,19 18-15,-19-18 0,1-1 16,0 1-16,-1 0 16,-17 0-16,0 0 0,-17 18 15,17-36-15,-53 0 16,35-17-16,-70-1 15,52 1-15,-69-18 16,69 0-16,-34-18 16,35 18-16,17-17 15,0-1-15,1 1 0,-1-19 16,18 19 0,18-1-16</inkml:trace>
  <inkml:trace contextRef="#ctx0" brushRef="#br0" timeOffset="50289.0316">10724 12471 0,'18'0'16,"17"-18"-1,-17 18 1,17 0-16,-17 0 0,35 0 15,-36 0-15,1 0 16</inkml:trace>
  <inkml:trace contextRef="#ctx0" brushRef="#br0" timeOffset="50418.0076">10813 12647 0,'0'0'0,"35"18"16,0-36-16,0 18 15,36-18 1,-53 18-16,17 0 16</inkml:trace>
  <inkml:trace contextRef="#ctx0" brushRef="#br0" timeOffset="52258.4073">11677 9754 0,'18'0'47,"-1"0"-32,1 0-15,35-17 16,-36-1 0,19 0-16,-19 18 15,-17-17-15,-17 34 16</inkml:trace>
  <inkml:trace contextRef="#ctx0" brushRef="#br0" timeOffset="53091.2489">11695 9772 0,'0'35'0,"0"-17"16,0 0-16,0 34 15,17 19 1,1-36-16,0 18 0,17 35 16,-35-35-16,35 53 15,-17-53-15,-1 53 16,-17-53-16,18 53 15,-18-36-15,0 36 16,0-53-16,0 0 16,0 0-16,0 0 15,0 35-15,0-35 16,0 0-16,-18 0 16,18 0-16,0-1 0,0 1 0,-17 53 15,-1-53 1,18 18-16,-18-18 0,18 70 15,0-70-15,0 18 16,-17-19-16,17 19 0,0 0 16,-18 70-16,18-71 15,0 18-15,0-17 0,0 88 16,0-71 0,0 71-16,0-71 15,0 88-15,0-105 16,-17 17-16,17 0 0,0 89 15,0-89-15,-18 106 16,18-106 0,-18 88-16,18-87 15,0 16-15,0 72 16,-17-89-16,17 18 16,-18 158-16,18-87 15,-18 17 1,18-106-16,-17 106 15,17-106-15,0 0 16,0 106-16,0-105 16,0 69-16,0-87 15,0 70 1,0-70-16,0 70 16,0-88-16,17 70 15,-17-70-15,36 18 16,-19-54-16,19 19 15,-1-19-15,0 1 16,0-18-16,1 0 16,-19 0-16,1 17 15,17-17-15,-17 0 16,-1 18-16</inkml:trace>
  <inkml:trace contextRef="#ctx0" brushRef="#br0" timeOffset="54637.7047">12365 10072 0,'0'35'0,"18"106"16,-1-70-16,-17 105 16,18-105-16,-18-1 15,17 36-15,1-71 16,-18 1-16,18-1 15,-18-17-15,-18-36 16,0-35 0,18 18-16,-35-53 15,18 35-15,-19-88 16,1 52-16,0-105 16,17 106-16,36-35 15,-1 87-15,54 1 16,-36 17-16,53 18 15,-52 18 1,52 35-16,-71-18 16,19 18-16,-36-18 0,17 1 15,-34 17 1,-1-18-16,-17-17 0,17 17 16,-17-18-16,0 1 0,17-18 15,-35 18-15,35-18 16,1-18-16,17 0 15</inkml:trace>
  <inkml:trace contextRef="#ctx0" brushRef="#br0" timeOffset="55106.4236">12947 10354 0,'0'-18'16,"0"1"-16,0-1 16,-18 0-1,1 18 1,-1 18-16,-17 17 15,17 1-15,18-19 16,0 19-16,18 17 16,-1-36-16,36 18 15,18-35 1,-36-17-16,0 17 0,1-18 16,-19 18-16,1-17 15</inkml:trace>
  <inkml:trace contextRef="#ctx0" brushRef="#br0" timeOffset="56639.8268">13264 9684 0,'18'0'31,"0"-18"-31,17 18 16,-17-18-16,-1 18 0,19 0 16,-1-17-16,-18 17 15,19-18 1,-19 18-16,1 0 15,-18 18 1,0-1-16,0 1 16,0 0-16,0 17 15,0-17 1,0 17-16,0-17 0,0 17 16,0 0-16,0 36 15,0-36-15,0 53 16,0-35-16,0 35 15,0-35-15,0 71 16,-18-54-16,1 54 16,17-71-16,-18 105 15,0-87-15,-17 105 16,35-87-16,-35 105 16,35-89-1,-18 89-15,1-88 16,-1 106-16,0-106 15,1 123-15,17-105 16,-18 105-16,18-106 16,0 107-1,0-107-15,0 124 16,0-124-16,0 107 16,0-107-16,0-17 15,0 18-15,0-19 0,18 125 16,-18-107-16,35 124 15,-35-141-15,35 123 16,-17-123-16,0 0 16,-1 0-16,1 0 0,-1 105 15,1-87-15,0 87 16,-18-122-16,17 105 16,-17-106-16,18 71 15,-18-89 1,18 71-16,-18-88 15,0 0-15,17 0 0,-17-18 16,0 18-16,0-35 16,-17-36 15,-36-17-15,35 17-16,-70-17 15,35 17-15,-70 1 16,70 17-16,-36-18 15</inkml:trace>
  <inkml:trace contextRef="#ctx0" brushRef="#br0" timeOffset="57692.1756">14376 10125 0,'0'17'16,"0"19"-16,17-1 15,1 0-15,0 0 16,-18-17-16,17 0 0,-17-1 16,18-17-1</inkml:trace>
  <inkml:trace contextRef="#ctx0" brushRef="#br0" timeOffset="57831.1889">14376 9860 0,'0'0'15,"17"18"1</inkml:trace>
  <inkml:trace contextRef="#ctx0" brushRef="#br0" timeOffset="58085.7969">14605 10037 0,'0'0'15,"-18"17"-15,18 1 16,0-1-16,0 1 16,36 17-16,-19-17 15,19-18-15,16 35 16,-34-35-16,17 18 15,-17 0-15,-36-1 16,-35 1 0,36-18-16,-18 17 15,-18-17-15,53 18 16</inkml:trace>
  <inkml:trace contextRef="#ctx0" brushRef="#br0" timeOffset="58698.4114">15275 10125 0,'18'0'16,"0"0"-16,34-18 15,-16 18-15,52-18 16,-53 1-16,18-1 16,-18 18-16,-17 0 15</inkml:trace>
  <inkml:trace contextRef="#ctx0" brushRef="#br0" timeOffset="58915.0702">15452 9790 0,'0'105'16,"17"-52"-16,-17 18 15,18-18-15,-18 17 0,18 36 16,-1-71-16,19 36 15,-36-53-15,17-1 16,1-17-16</inkml:trace>
  <inkml:trace contextRef="#ctx0" brushRef="#br0" timeOffset="59771.9582">15610 9772 0,'36'123'0,"-1"-70"15,-17 18-15,17 35 16,-17-53-16,-1 17 16,-17-35-16,0-17 0,0 0 15,0-36 16,0-35-31,0 36 16,0-19-16,18 19 0,-1 17 16,1 0-16,0 0 15,-1 17 1,1 1-16,0 0 16,-1-1-16,1-17 15,0 18 1,-1-18-16,18-18 15,-17 18-15,0-17 16,-1-1-16,-17 0 16,0 1-16,0-1 0,-17 0 15,-1 18-15,-17 0 16,35 18-16,-18 17 16,18-17-16,18 17 15,-1-17 1,19-1-16,17 19 15,-36-36-15,19 0 0,-19 0 16,19 0 0,-36-18-16,0 0 15,0 1 1,0-1 0,0 1-16,0-1 15,17 18-15,1-18 16,-1 1-16,1 17 15,0 0 1,-1 0-16,1 0 16,0 0 15,-1 0-15,1 0-1,-18-18-15,18 18 16,-1 0-16,1 0 15,-36 18 1,1-1 0,34-17 15,1 18-31,-1-18 16,19 18-16,-19-18 0,19 0 15,-1 0-15,-17 0 0,-1 0 16,18 0-1</inkml:trace>
  <inkml:trace contextRef="#ctx0" brushRef="#br0" timeOffset="60727.4276">17410 10054 0,'0'0'15,"-36"0"-15,19 18 0,-19-1 16,19 19-16,-1-19 0,18 36 16,18-35-1,17 17-15,-17-35 16,17 0-16,18 0 16,-35 0-16,-1-17 15,1-1-15,-1 0 0,-17 1 0,0-1 16,-17-17-1,-1 17-15,18 36 16,0-1 0,0 1-16,18 0 15,17-1-15,-17 1 16,-1-18-16,-17 18 16,18-18-1,-18-18-15,0 0 16,-18 1-16,18-1 15,18 18 1,0 0-16,-1 0 16,1 0-16,0 0 15,-1 18 1,1-18-16,-1 17 16,1-17 15,-18-17-16,18-1-15,-18 0 16,17 18 0,1 18-16,-18 0 15,35 35-15,-17-1 16,17 37 0,-17-19-16,-1-17 0,-17-18 15,18 54-15,-36-36 16,1-18-16,-1-18 15,-52 1 1,34-18-16,1 0 0,-18-18 0,18 18 16,-36-52-1,54 16-15,-19 19 0,19-19 16,-1 19-16,1-1 0,-1 0 16</inkml:trace>
  <inkml:trace contextRef="#ctx0" brushRef="#br0" timeOffset="61384.2078">14887 11007 0,'0'0'15,"-35"17"-15,0 1 0,17 17 16,18 1-1,18 16 1,-1-34-16,1 0 0,53 17 16,-36-35-16,0 0 15,0-18-15,1 18 0,-1-35 16,-17 17-16,-36-17 16,0 0-16,1 17 15,-1 1-15,-17 17 0,17-18 16,-17 0-1</inkml:trace>
  <inkml:trace contextRef="#ctx0" brushRef="#br0" timeOffset="61745.942">15205 10672 0,'0'35'16,"0"-70"-16,0 105 0,17-35 15,1 54-15,0-54 16,-1 53 0,1-53-16,-18 1 0,18-19 15,-18 1-15,-18-18 16,18-18 0,0 1-16,18-1 15,17 18-15,18 0 16,-36 18-16,36 17 15,-17 0-15,-36 0 16,0-17 0,-18-18-16,0 18 0,-35-1 15,18-17-15,-35-17 16,34 17-16,19-18 16,-19-17-1,36 0-15,36-18 16</inkml:trace>
  <inkml:trace contextRef="#ctx0" brushRef="#br0" timeOffset="61896.1569">15505 11165 0,'0'0'15,"17"71"-15,-17-18 0,18 0 16,0-18-16,-18-17 16,0 17-16,0-53 31,-18-17-16,18 0-15</inkml:trace>
  <inkml:trace contextRef="#ctx0" brushRef="#br0" timeOffset="61987.549">15469 10954 0,'36'17'15,"-72"-34"-15</inkml:trace>
  <inkml:trace contextRef="#ctx0" brushRef="#br0" timeOffset="62369.2866">15716 11130 0,'36'-17'0,"-19"-19"16,36-17-1,-35 36 1,-54 52 0,19-17-1,-1 17-15,1 0 16,17 0-16,0-17 16,0 17-1,17-17-15,36-18 16,-18 0-16,36-35 15,-36 35-15,-17-18 0,-1-17 32,-17 17-32,-17 18 15,-1 0-15,1 18 16,17-1 0,17 1-1,1-18-15,17 0 0</inkml:trace>
  <inkml:trace contextRef="#ctx0" brushRef="#br0" timeOffset="62490.2415">16087 11095 0,'0'0'0,"0"-18"0,0 1 16,17-1-16,1 0 16,0 18-1,17-17-15,-17 17 16</inkml:trace>
  <inkml:trace contextRef="#ctx0" brushRef="#br0" timeOffset="62657.6139">16210 10936 0,'18'53'15,"-36"-106"-15,36 141 0,-1-35 16,-17-35-16,18 0 0,0-1 15,-1 1 1</inkml:trace>
  <inkml:trace contextRef="#ctx0" brushRef="#br0" timeOffset="62885.748">16439 10654 0,'53'18'16,"-106"-36"-16,124 36 16,-53-1-16,17-17 0,-17 18 15,-1-1-15,-17 19 16,0-19-16,-17 19 16,17-19-16,-18 36 15,18-35-15,18 17 16,-1-17-16</inkml:trace>
  <inkml:trace contextRef="#ctx0" brushRef="#br0" timeOffset="62969.637">16669 11077 0,'0'18'0</inkml:trace>
  <inkml:trace contextRef="#ctx0" brushRef="#br0" timeOffset="64492.4948">15981 11077 0,'0'18'78,"-18"17"-78,18-17 16,0 17-16,18 0 15,17 1 1,-17-36-16,-1 17 0,19-17 16,-19 0-16,1 0 15,0 0-15</inkml:trace>
  <inkml:trace contextRef="#ctx0" brushRef="#br0" timeOffset="65950.0287">7479 3792 0,'0'-17'16,"0"-1"-16,35-17 16,-17 17-16,-1 18 15,72-35-15,-54 35 16,71 0-1,-53 0-15,17 0 0,18 35 16,-52-17-16,17 35 16,-36-18-16,-17 53 15,0-35-15,-17 18 16,-19-1-16,1 107 16,17-89-16,1 0 15,-18 106-15,35-88 16,-18 70-16,0-88 15,18 89-15,0-107 16,18 54 0,-18-71-16,35 0 15,-17-18-15,17 0 0,18-17 16,-18-18-16,1 0 0,-19 0 16,18-18-1,-17 18-15,-18 18 0,-18 0 16,1-1-16,17 18 15,-35 36-15,35-18 16,-18 70-16,18-70 16,18 0-16,-18 18 0,0-1 15,35 71-15,-35-52 16,35 105 0,-35-88-16,0-1 0,0 36 15,18-88-15,-18-35 16,-18 0-16,0-18 15,-34 0-15,16 0 16,-52-18 0,53 18-16,-71 18 15,53-1-15,0 1 0,0 17 16</inkml:trace>
  <inkml:trace contextRef="#ctx0" brushRef="#br0" timeOffset="70482.4479">8167 7955 0,'17'0'0,"-34"0"0,70 0 0,0-17 16,-18 17-16,88-36 15,-70 36-15,18-17 0,-18-1 16,70 0-16,-70 18 16,-18 0-16,1 0 15,-1-17-15,-53 17 32,-35 17-17,18-17-15</inkml:trace>
  <inkml:trace contextRef="#ctx0" brushRef="#br0" timeOffset="70765.3465">8378 7585 0,'0'17'16,"-35"19"-16,18-19 15,-36 36-15,17-18 16,1 1-16,0-19 16,-18 54-16,35-53 15,1 17-15,-1-17 0,18-1 16,18 36-16,-1-18 16,124 36-1,-88-53-15,53 17 16,-53-18-1,-18 19-15</inkml:trace>
  <inkml:trace contextRef="#ctx0" brushRef="#br0" timeOffset="93922.4164">12171 11095 0,'0'0'0,"0"-18"16,0 36 0,17 17-1,1 0-15,-18 1 16,18 17-16,-1 52 16,-17-69-16,18 17 15,-18-18-15,0 0 0,0-17 16,0-1-16,0-34 31,0-18-31,18 17 16,35-35-1,-36 53-15,1 0 0,35 0 16,-36 18-16,1-18 16,-18 35-16,18-35 0,-36 35 15,18-17-15,-35-1 16,17-17-16,-17 0 15,17 0-15,-17 0 16</inkml:trace>
  <inkml:trace contextRef="#ctx0" brushRef="#br0" timeOffset="94168.4997">12577 11395 0,'17'17'32,"1"-17"-32,17 36 15,-17-19-15,35 19 16,-36-19-16,1-17 0,0 18 15,-1-1 1,1 1-16</inkml:trace>
  <inkml:trace contextRef="#ctx0" brushRef="#br0" timeOffset="94323.5753">12771 11448 0,'0'0'15,"-36"17"-15,19 19 0,-1-19 16,0 1-16,-17 17 16,35-17-16,-18-1 15,18 1-15,-17 0 0,17-1 16</inkml:trace>
  <inkml:trace contextRef="#ctx0" brushRef="#br0" timeOffset="95107.0644">12188 11924 0,'-17'0'15,"17"18"-15,0 34 16,17 1-16,1 53 15,0-53 1,-1 35-16,1-52 16,0-1-16,-18-17 15,0-1-15,17 1 0,-17-36 16,-17-17 0,17 17-16,0-17 0,17-18 15,1 35 1,0 18-16,-1 0 0,1 0 15,17 0-15,0 53 16,-35-35-16,18 35 16,-18-35-16,-18 34 15,1-52-15,-18 18 16,35 0-16,-18-18 16,18-18-16</inkml:trace>
  <inkml:trace contextRef="#ctx0" brushRef="#br0" timeOffset="95491.5886">12577 12277 0,'0'17'16,"17"1"-1,-17 17-15,35 1 16,1-1-1,-19-18-15,19-17 16,-19-17 0,-17-1-16,0 1 15,0-19 1,18 36 0,-18 18-1,0 0-15,18-1 0,-18 18 16,0 1-16,17-1 0,-17 18 15,18-18-15,-18-17 16,-18-1-16,1 36 16,-1-53-16,-17 18 0,17-18 15,0 0-15,-17 0 0,0 0 16,-18 0-16,18 0 16,-18 0-1,35 18-15,0-18 16</inkml:trace>
  <inkml:trace contextRef="#ctx0" brushRef="#br0" timeOffset="98405.7502">12118 12894 0,'18'0'0,"-1"35"16,1 54-1,-1-37-15,1 1 0,-18 18 16,18 52-16,-18-70 16,0-17-16,0-1 0,0-18 15,17-17 1,-17-52-1,18 16-15,0-17 16,17 36-16,0-19 16,-17 36-16,35 36 15,-53-19-15,17 54 16,-17-53-16,-17 34 16,-1-16-1,-35-19-15,36-17 16,-19 18-16,19-18 15,-1-18-15,18 1 16</inkml:trace>
  <inkml:trace contextRef="#ctx0" brushRef="#br0" timeOffset="98727.0563">12541 13264 0,'0'0'0,"0"18"0,0 17 16,18 1-16,0 52 16,-18-35-16,0 35 15,0-35-15,0-35 0,-18 17 16,18-18 0,0-34-1,0-18-15,18 17 16,-1-35-16,1 53 15,17-18-15,-17 18 16,17 53 0,-35-35-16,18 52 15,-18-34-15,17-1 16,-17-17-16,0-1 16,0 1-16</inkml:trace>
  <inkml:trace contextRef="#ctx0" brushRef="#br0" timeOffset="100191.215">12171 13847 0,'-18'17'15,"18"18"-15,0 1 16,18 87-16,-1-70 16,-17 18-16,18 70 15,-18-88-15,0 17 16,18-52-16,-18 0 15,0-36 1,35-35 0,-35 18-16,18-1 0,35-16 15,-18 34 1,-17 0-16,34 36 16,-16-18-16,-19 53 15,-17-18-15,0 0 0,-17 1 16,-19-1-1,1 0-15,0-35 16,0 18-16,17-18 16,-17-18-16,35 1 15,0-1-15</inkml:trace>
  <inkml:trace contextRef="#ctx0" brushRef="#br0" timeOffset="100563.0345">12612 14305 0,'0'0'15,"-18"35"-15,18 1 0,0-1 16,18 18 0,-1-35-16,19 17 15,-19-35-15,19 0 16,-19 0-16,-17-18 15,18 1-15,-18-1 0,-18 0 16,18 1-16,0 34 31,36 36-15,-36-35-16,52 35 16,-34-36-1,17-17-15,-17 0 16,0 0-16,-1-35 15,-17 17-15,-17-34 16,-1 16-16,18 1 0,-18 17 16,1 18-16,17-17 0</inkml:trace>
  <inkml:trace contextRef="#ctx0" brushRef="#br0" timeOffset="226774.6175">12488 14975 0,'0'-17'15,"-17"17"1,-1 0-16,-17-18 16,17 18-16,1 0 0,-1 0 15,-35 0 1,0 18-16,18-18 15,-1 17-15,-16 19 16,34 17-16,0-36 16,18 1-16,18 52 15,0-17 1,17-35-16,-18 0 0,19-1 16,52 1-16,-53-18 15,53 0-15,-70 0 16,35-18-16,-35 18 15</inkml:trace>
  <inkml:trace contextRef="#ctx0" brushRef="#br0" timeOffset="227131.8425">12735 15169 0,'0'-17'0,"0"34"31,0 1-15,18 0-16,-18 35 16,0-36-16,0 19 0,0-19 15,18 18-15,-18-17 16,0 0-1</inkml:trace>
  <inkml:trace contextRef="#ctx0" brushRef="#br0" timeOffset="227891.8589">12383 15752 0,'0'-18'15,"0"0"-15,0 1 16,-18-1 0,0 18-1,1 0 1,-19 0-16,-17 18 15,18-1-15,17 36 16,1-35-16,17 17 0,0-17 16,0 17-16,17 36 15,1-54-15,35 18 16,-18-17-16,18 17 16,-35-35-16,35 0 15,-36 0 1,19 0-16</inkml:trace>
  <inkml:trace contextRef="#ctx0" brushRef="#br0" timeOffset="228254.3245">12665 15875 0,'17'0'16,"1"0"-16,0 0 0,-1 18 16,1-1-16,-18 19 15,0-19-15,0 1 16,-18-1-1,1 19-15,17-19 16,-18 1-16,18 0 16,0-1-1,18-17 1,-1 0-16,1 18 16,0-18-1,-1 0-15,1 0 16</inkml:trace>
  <inkml:trace contextRef="#ctx0" brushRef="#br0" timeOffset="228926.534">12471 16387 0,'0'0'16,"-18"-18"-16,0 18 0,-17 0 16,18 0-16,-1 18 0,-17-1 15,17 18-15,0-17 0,18 70 16,0-52-16,0 16 16,18-16-16,17-1 15,-17-17 1,35-18-16,-36 0 15,36 0-15,-35 0 16,0 0-16,-1 0 16</inkml:trace>
  <inkml:trace contextRef="#ctx0" brushRef="#br0" timeOffset="229581.8852">12735 16616 0,'-17'0'16,"-1"0"-16,36-18 31,-1 18-15,1 0 0,0 0-1,-1 0-15,1 0 16,-18 18-16,17-1 15,-17 1-15,0 17 16,0-17-16,0 0 16,0-1-1,0 1-15,0 0 16,0-1-16,0 1 16,18 0-16,-18-1 15,-18 1 16,1-1-15,-1-17-16,-17 18 16,17-18-16,-17 18 15,17-18-15,18 17 16</inkml:trace>
  <inkml:trace contextRef="#ctx0" brushRef="#br0" timeOffset="230422.763">12665 16616 0,'0'0'0,"-18"0"15,18-18-15,-18 18 16,36 0 31,0 0-31,-1 0-16,1 0 0,17 18 15,36-1 1,-54 1-1,1-18-15,-18 18 16,0-1-16,-18 19 16,-17-19-1,0-17 1,35 18-16,-35-18 16,17 0-1,36 0 16,-1 0-15,1 0-16,17 18 16,-17-1-16,-1-17 0,1 18 15,-18 0-15,0-1 16,0 1-16,-18 17 16,-17-35-1,0 18-15,17-18 16,1 0-16,-1 0 15,0 0-15,1 0 16,-1 0 0,0 0-16</inkml:trace>
  <inkml:trace contextRef="#ctx0" brushRef="#br0" timeOffset="235977.9843">3122 4851 0,'35'0'16,"1"0"-16,-1-18 15,71 0 1,-36 18-16,19-17 0,-1-1 16,18 18-16,17 0 0,0-17 15,19 17-15,16 0 0,195-18 16,-176 18-16,211-35 16,-177 17-1,195 0-15,-230 1 16,1 17-16,105 0 15,-159 0-15,54 17 16,-124-17-16,0 0 16,0 18-16,-18-18 15,-18 0-15,-17 18 0,18-18 16</inkml:trace>
  <inkml:trace contextRef="#ctx0" brushRef="#br0" timeOffset="236472.6367">2928 6033 0,'0'0'15,"53"-18"-15,0 18 16,0-18-16,70 18 16,-35 0-16,107-17 15,-90-1-15,1 18 0,53-18 16,-106 18-16,35-17 16</inkml:trace>
  <inkml:trace contextRef="#ctx0" brushRef="#br0" timeOffset="237201.2874">3087 7250 0,'17'0'0,"1"0"16,35-18 0,-18 18-16,71 0 15,-18 0-15,1 0 0,122 0 16,71-18 0,-105 18-16,-1-17 0,248-1 15,16 0 1,-210 1-16,-19 17 0,213 0 15,-230 0 1,-18 0-16,-17 0 0,0-18 16,-36 18-16,71-18 15,-141 18-15,0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0-22T20:51:12.511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7030A0"/>
    </inkml:brush>
    <inkml:brush xml:id="br3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16969 7655 0,'-18'0'0,"36"18"16,17 17-1,18 0-15,35 36 16,-35-53-1,35 52-15,-35-34 0,35 16 16,-35-34 0,18 17-16,-36-17 15,0 0-15,-17-18 16,-18-36 0,-18 19-16,1-1 15</inkml:trace>
  <inkml:trace contextRef="#ctx0" brushRef="#br0" timeOffset="206.3831">17515 7655 0,'0'0'0,"-17"36"0,-36 16 15,0 37 1,0-36-16,0 52 15,35-69-15,1-1 16,-1 18-16,18-18 16,18-35-1</inkml:trace>
  <inkml:trace contextRef="#ctx0" brushRef="#br0" timeOffset="582.9545">18027 7708 0,'18'0'16,"-1"18"-1,1-18-15,0 0 0,34 0 16,-16 0-16,17 0 16,-36 0-16,1 0 15</inkml:trace>
  <inkml:trace contextRef="#ctx0" brushRef="#br0" timeOffset="708.1005">18133 7920 0,'0'0'16,"70"0"-16,-34-18 0,34 1 16,-17-1-16</inkml:trace>
  <inkml:trace contextRef="#ctx0" brushRef="#br0" timeOffset="3130.3452">20267 10336 0,'18'0'78,"17"0"-78,-17 0 15,35 0 1,17-17-16,-52 17 0,-1 0 16,1 0-1</inkml:trace>
  <inkml:trace contextRef="#ctx0" brushRef="#br0" timeOffset="4059.6901">20179 10460 0,'0'18'16,"0"-1"-1,18 1-15,-1 17 16,-17-17-16,18 35 16,-1-36-1,-17 36-15,18-18 16,-18 18-16,0-17 15,0-1-15,18 0 0,-18 36 16,0-36-16,17 0 16,-17 18-16,0-17 15,0 69-15,18-52 16,-18 0-16,0 0 0,0 71 16,0 17-1,0-88-15,0 35 0,-18 53 16,18-53-16,-17 71 15,17-71 1,0 88-16,-18-87 16,18-1-16,0 18 0,-18-18 15,18 106-15,0-88 16,-17 88 0,17-88-16,-18 88 15,18-89-15,-17 107 16,17-106-16,-18 88 15,18-88-15,0 0 16,0-1-16,0 1 0,0 0 16,0-18-16,0 106 15,0-88-15,0 71 16,0-72-16,0 72 16,0-89-16,0 71 15,0-89-15,18 71 16,-18-88-16,0 18 15,0-18-15,0 0 0,0 53 16,-18-54-16,18 54 16,-18-53-16,1 35 15,17-35-15,0 36 16,0-54-16,-18 35 16,36-52-1,-18 17-15,17 1 16,-17-19-16,18 1 0,-18-1 15,18 1-15,-1 0 16,-17-1-16,18 1 16,-18 0-1,17-1-15,1 1 16,0-18 0,-1 0-16,19 0 15,-19 0 1,19-18-16,-19 18 15,1 0-15,-1 0 0,1 0 16,0-35-16</inkml:trace>
  <inkml:trace contextRef="#ctx0" brushRef="#br0" timeOffset="5544.184">21590 10336 0,'0'0'0,"-18"0"15,1 0-15,-1 0 32,36 0-1,-1 0-31,1 0 16,53-17-16,-36 17 15,35-18 1,-17 18-16,-17 0 0,-19 0 15,36 0-15,-53 18 16,18-18-16,-18 17 16,17 1-1,-17 0-15,0 35 16,0-36-16,0 19 16,0 34-16,0-35 15,18 1-15,0 34 16,-18-35-16,0 54 15,0-54-15,0 18 0,0 0 16,0 0 0,0 0-16,0 17 0,0 54 15,0-54-15,17 71 16,-17-70-16,0-1 0,0 89 16,18 0-1,-18-71-15,0 88 16,0-87-16,0 105 15,0-106-15,0 0 16,0 106-16,0-88 16,0 88-16,0-88 15,0 88 1,0-88-16,0 70 16,0-88-16,0 89 15,0-72-15,0-16 0,0 105 16,0-106-1,0 0-15,18 106 16,-18-106-16,17 71 16,-17-71-16,0 0 15,0 1-15,0-19 0,0 18 16,-17 1-16,17 69 16,-18-69-16,18 69 15,0-87-15,-18 88 16,1-89-16,17 1 0,-18 70 15,18-71-15,-18 54 16,18-71-16,-17 53 16,17-53-16,-18 35 15,18-53 1,0 36-16,0-54 16,18 36-16,-18-35 15,0 17 1,0-17-16,17-1 0,-17 1 15,0 0 17,-17-1-17,-1 1-15,1-18 16,-1 0 0,0 0-16,-17 0 15,17-18-15,-35 1 16,18 17-16,-18 0 15,0 0-15</inkml:trace>
  <inkml:trace contextRef="#ctx0" brushRef="#br0" timeOffset="7963.0484">21043 10530 0,'0'-17'16,"0"-1"-16,0 1 15,-17 34 32,17 18-31,0-17-16,0 0 0,0 35 16,0-18-1,-18 35-15,18-34 16,0-1-16,0 36 15,0-36-15,0 18 16,0-36-16,18 1 0,-18 0 16</inkml:trace>
  <inkml:trace contextRef="#ctx0" brushRef="#br0" timeOffset="14112.4695">20743 11254 0,'0'0'16,"18"35"-1,-18 0 1,18 0-16,-1 18 0,19 53 15,-19-53-15,18 53 16,-17-71-16,-18 1 16,0-19-16,18 18 15,-18-52-15,0-18 16,0-1-16,0 19 16,17-1-16,1-17 15,0 35-15,-1 0 16,1 17-16,0 1 0,-1 0 15,-17-1-15,18 36 16,-18-35-16,-18 17 16,1-35-16,17 18 15,-18-18-15,0 0 0,18-18 32,0 0-32</inkml:trace>
  <inkml:trace contextRef="#ctx0" brushRef="#br0" timeOffset="14252.8095">21167 11695 0,'17'35'15,"-34"-70"-15,52 88 0,-17-36 0,35 36 16,-18-35-16,-18-1 16,19 1-16,34-18 15</inkml:trace>
  <inkml:trace contextRef="#ctx0" brushRef="#br0" timeOffset="14391.2639">21378 11730 0,'0'0'16,"-35"18"-16,17 17 0,1-18 16,-1 19-16,1-19 0,-1 54 15,0-36-15,1 0 16</inkml:trace>
  <inkml:trace contextRef="#ctx0" brushRef="#br0" timeOffset="14837.145">20743 12206 0,'0'0'0,"-17"35"0,17 18 16,0-17-16,17 17 0,1 35 15,-18-71-15,35 36 16,-17-35 0,0-18-1,-18-18-15,17-17 16,1 17-16,-1 18 0,1 0 16,17 0-16,-17 0 15,17 36 1,-35-19-16,0 36 15,0-35-15,-35-1 16,17-17-16,-17 18 16,17-18-16,18-18 15,0 1-15</inkml:trace>
  <inkml:trace contextRef="#ctx0" brushRef="#br0" timeOffset="15136.6911">21131 12506 0,'-17'35'16,"17"-17"0,17-18-1,1 0-15,0 0 16,17 0-16,0-18 16,-35 1-16,18 17 0,0-18 15,-1 36 1,-17 35-1,0-18-15,18 35 16,-1-52-16,-17 17 16,18-17-16,-18 17 0,0-17 15,0-1 1,-18-17-16,1 0 0,-18 0 16,-18-17-16,17 17 15,1-18-15,0 18 0</inkml:trace>
  <inkml:trace contextRef="#ctx0" brushRef="#br0" timeOffset="15688.4503">20708 13159 0,'0'0'16,"0"123"-16,0-52 0,35 52 16,-17-70-1,0 0-15,-18-18 0,17 1 16,1-19-16,0-17 15,-18-17-15,0-1 16,0-35-16,0 18 16,0-1-1,17 19-15,1 17 0,-1 0 16,1 0-16,17 35 16,-17-17-16,0 35 15,-18-36-15,0 36 16,0-35-16,0-1 15,0 1 1,0 0-16,0-1 16</inkml:trace>
  <inkml:trace contextRef="#ctx0" brushRef="#br0" timeOffset="16042.8758">21202 13547 0,'0'0'16,"0"53"-16,0-36 0,0 19 15,0-19-15,0 1 16,0-36-1,18 1 1,-18-1 0,17 18-16,-17-18 15,18 18-15,0-17 0,-1 17 16,1 17-16,-18 1 16,17 17-16,-17-17 15,0 17 1,18-35-16,-18 18 15</inkml:trace>
  <inkml:trace contextRef="#ctx0" brushRef="#br0" timeOffset="16466.6771">20814 13688 0,'18'0'47,"17"0"-32,-18 17 1,36-17-16,-35 0 16,17 0-16,-35-17 15</inkml:trace>
  <inkml:trace contextRef="#ctx0" brushRef="#br0" timeOffset="17021.8726">21202 13458 0,'0'-17'15,"0"34"-15,0-52 16,18 18-16,-18-1 16,0 36-1,0-1 1,-18 18-16,18 18 16,0-35-16,0 17 15,-18-17-15,18 17 16,0-17-16</inkml:trace>
  <inkml:trace contextRef="#ctx0" brushRef="#br0" timeOffset="17989.6861">20620 14076 0,'0'17'16,"0"72"-1,18-36-15,-18 70 16,0-70-16,17 35 16,-17-53-1,0 1-15,0-19 16,0-34 0,18-19-16,-18 19 0,17-18 15,19-18 1,-19 35-16,1-17 15,17 35-15,-17 17 16,-18 1-16,18 17 0,-1 18 16,-17-35-16,18 35 15,-18-36 1,0 1-16,17 17 16</inkml:trace>
  <inkml:trace contextRef="#ctx0" brushRef="#br0" timeOffset="18340.1084">21061 14411 0,'-18'18'16,"36"-1"-16,-18 19 16,17-36-16,1 17 15,0 1-15,-18-1 16,35 1-16,-17-18 15,-1 0-15,1 0 16,0-18-16,-18 1 16,17 17-16,-17-18 15,0 36 1,0-1 0,18 1-16,-18 0 0,18-1 0,17 1 15,-18-18-15,19-18 16,-19 18-16,19-53 15,-19 18 1,-17 18-16,-17-36 16,17 35-16,-18 0 15,0 18-15</inkml:trace>
  <inkml:trace contextRef="#ctx0" brushRef="#br0" timeOffset="18940.8354">20867 14552 0,'17'-18'0</inkml:trace>
  <inkml:trace contextRef="#ctx0" brushRef="#br0" timeOffset="19118.2427">20867 14552 0,'53'-18'0,"-53"36"15,-18 0-15,18-1 16,-18 19-1,1-19-15,-1 1 16,1-18-16,-36 0 16,35 0-16,-17 0 15,-1-18-15,19 1 16,-1 17-16,18-18 16,-17 18-16</inkml:trace>
  <inkml:trace contextRef="#ctx0" brushRef="#br1" timeOffset="26383.5328">20232 7796 0,'0'-17'16,"0"-1"-1,-18 18-15,18-18 16,-17 18-16,17-17 31,0 34 0,17-17-15,-17 18-16,0 0 16,0-1-16,0 19 15,0-19-15,18 36 16,-18-35-16,0 17 0,0 0 16,0 36-16,0-36 15,0 18-15,0 53 16,0-53-16,0 0 15,0 70-15,-18-70 16,18 71-16,0-71 16,0 0-16,18 52 15,-18-52-15,0 18 16,0 88 0,-18-54-16,1-16 15,17-36-15,0 35 16,-18-53-16,18 0 15,0 1-15,18-1 16,-18-18-16,17 1 0,1 17 16,-1-17-16,1 0 15,0-18 1,-1 0 0,1-18-1,0 18 1,-18-18-1,17 18-15,19 0 16,-19-17 0,1 17-16,-1 0 15,1 0-15,17-18 16,-17 18-16,35 0 16,-35 0-16,17 0 15,-17 0-15,34 0 16,-34 0-16,53 0 15,-36 0-15,35 0 16,-34-18-16,52 18 16,-35 0-16,35 0 15,-35 0-15,70-17 16,-52 17-16,70-18 16,-70 1-16,-1 17 15,1 0-15,-18 0 0,70 0 16,-17 0-1,-71 0-15,71 17 16,-71-17-16,1 0 16,-1 0-16,35 0 15,-52 0-15,17 0 16,-17 0-16,0 0 16,-1 0-16,1 0 15,0 0 16,-1 0-15,1 0 15,0 0 16,-18-17-16,0-1-15,0 0 0,0 1-16,0-19 15,0 19-15,0-54 16,0 36 0,0 0-16,0-1 0,0-17 15,-18 1-15,18-72 16,0 71-16,-18-88 15,18 70-15,0-87 16,0 70-16,-17 35 16,17-71-16,-18 1 15,18 52 1,0 36-16,-18-18 16,18 18-16,0-36 15,0 36-15,0-18 16,0 18-1,0-1-15,-17 19 16,17-1-16,0 0 47,-18 18-31,18-17-16,-18-1 15,18 0 16,0 1 1,0-1-17,0 1 1,0-1 15,-17 18-15,17-18-1,-18 18 32,0 0-15,18-17-17,-17 17 1,-1 0-16,1 0 15,-19 0 1,19-18-16,-19 18 16,19 0-16,-19 0 15,1 0-15,-18 18 16,18-18-16,-53 17 16,35-17-16,0 0 0,0 0 15,-88 0-15,70 18 16,-87 17-1,69-17-15,19-1 0,-89 1 16,71 0-16,-88-1 16,87-17-16,1 0 15,-71-17-15,89 17 16,-71-18 0,105 18-16,-34 0 15,35 0-15</inkml:trace>
  <inkml:trace contextRef="#ctx0" brushRef="#br0" timeOffset="35740.7406">5009 5327 0,'0'0'0,"0"-18"0,0 1 16,18 17-16,0 17 46,35 1-46,-18-18 16,18 0-16,0 0 16,70 0-16,-52 0 15,52 0-15,-70 0 16,0 18-16,-35-1 16,-18 1-16</inkml:trace>
  <inkml:trace contextRef="#ctx0" brushRef="#br0" timeOffset="36264.3157">5327 5080 0,'0'-18'16,"0"1"0,18 17-16,-18-18 0,0 0 0,0 1 15,-18 17 1,-17 35 0,-1 0-16,-34 18 15,35-17-15,-1-19 16,-17 18-16,18-17 0,0 17 15,-53 1-15,52-1 16,19-35-16,-1 18 16,18-1-16,18 19 15,-1-19-15,54 18 16,-18-17-16,70 17 16,-52-35-16,-18 0 0,35 18 15,-70 0-15</inkml:trace>
  <inkml:trace contextRef="#ctx0" brushRef="#br0" timeOffset="38990.1126">20990 14993 0,'0'-18'16,"0"1"-1,0-1 1,-17 18-1,-1 0-15,0 0 16,1 0-16,-1 0 0,0 18 16,-17 35-1,18-36-15,17 19 0,17 52 16,36-18 0,-35-34-16,35-1 0,88 18 15,-53-53 1,-35 0-1,-18-18-15,18-17 16,-53-71 0,-35 71-16,0 0 15,-1-1-15,-52 1 0,35 35 16,-35 0 0,53 0-16</inkml:trace>
  <inkml:trace contextRef="#ctx0" brushRef="#br0" timeOffset="41023.6216">21043 15769 0,'0'-17'16,"0"34"46,0 36-46,0-35-16,0 35 15,0-18-15,0 18 0,0-18 16,0 0-16,0 1 0,0-1 16,0 0-16,18 1 15,-1-36-15,-17 17 16,18-17-16</inkml:trace>
  <inkml:trace contextRef="#ctx0" brushRef="#br0" timeOffset="43520.937">21114 16651 0,'0'-18'16,"0"1"-1,0-1 16,-18 18-31,0 0 16,-17 0 0,0 0-16,17 0 0,-17 18 15,-18 17 1,35 0-16,-17 18 16,18-17-16,34 34 15,1-35-15,-1 1 16,19-19-16,17 1 0,-18 0 0,71 17 15,-36-35 1,-17 0-16,-17-18 0,16 1 16,-16-1-16,17-17 15,-36-1-15,-34-34 16,-1 35-16,-53-36 16,36 53-16,0 1 0,-53-19 15,35 36 1,17 18-16</inkml:trace>
  <inkml:trace contextRef="#ctx0" brushRef="#br0" timeOffset="64052.4508">27111 10495 0,'18'0'16,"-1"0"-16,1 0 16,0 0-16,17-17 15,0 17-15,0-18 0,1 0 16,17 1-16,-36 17 15,1 0-15,-18 17 16</inkml:trace>
  <inkml:trace contextRef="#ctx0" brushRef="#br0" timeOffset="65227.9192">27076 10460 0,'0'0'0,"-18"0"15,18 18-15,0-1 16,0 1 0,0-1-16,18 19 15,-18-1-15,0-17 16,0 52-1,0-35-15,0 36 16,0-18-16,0 35 16,0-53-16,0 71 15,0-53-15,0 53 16,0-53-16,0 0 16,0 0-16,0 17 0,0-17 15,-18 18-15,18 70 16,0-71-16,0 1 15,0 0-15,0-1 0,0 1 0,0 17 16,0-18-16,0 19 16,18 69-16,-18-87 15,0 105-15,0-88 16,17 71-16,-17-71 16,18 89-1,-18-89-15,18 88 16,-18-105-16,17 105 15,-17-87-15,18 69 16,0-87-16,-1 105 16,1-105-16,-1 105 15,1-88-15,-18 1 16,18-19-16,-1 18 0,1 71 16,0-88-16,17 70 15,-17-71-15,-18 1 16,17 70-16,-17-70 15,0-1-15,18 71 16,-18-70-16,0 52 16,17-52-16,-17 35 15,0-53-15,18 35 16,-18-35-16,0 0 16,-18 52-16,18-52 15,0 35 1,0-35-16,0-17 0,0 70 15,0-54-15,0-16 16,0 17-16,18-18 0,-18 53 16,0-53-16,18 54 15,-18-72 1,0 18-16,0 1 16,0-19-16,17 1 0,-17 0 15,0-1-15,0 1 16,0 0-16,0-1 15,0 1-15,0 0 32,18-18-17,-18 17 17,0 1-1,0-1-16,0 1 17,18-18-17,-18-18-15,0 36 63,17-18-48,1 0-15,-18-18 0,18 18 16,-1 0-16,1-17 16,0 17-16,-1 0 15,1 0 1</inkml:trace>
  <inkml:trace contextRef="#ctx0" brushRef="#br0" timeOffset="66944.6639">28610 10460 0,'-17'0'0,"34"0"47,1 0-32,0 0 1,34 0-16,-34 0 15,0 0-15,52 0 16,-52 0-16,35 0 16,-35 0-16,-1 0 15,1 0-15,-1 0 16,-17 18 0,0-1-1,0 1-15,0-1 16,0 19-1,0-19-15,0 19 16,0-1-16,0-17 0,18 34 16,-18-16-16,0 34 15,0-17-15,0 35 16,0-52 0,0 70-16,0-54 15,18 54-15,-18-53 16,0 71-16,17-54 15,-17 1-15,0-1 16,0 1-16,0-1 0,0 72 16,0-54-16,0-18 15,0 1-15,0 88 16,0-71-16,0 88 16,0-88-16,0-17 0,0 17 15,-17 71-15,17-71 16,0 0-16,0 71 15,0-71-15,0 89 16,0-107-16,17 124 16,-17-106-16,0 89 15,0-71 1,0-18-16,0 106 16,0-106-16,36 88 15,-36-87-15,17-1 0,1 88 16,0-88-16,-1 1 15,1 105 1,-18-106-16,17 88 16,-17-88-16,18 1 0,-18 87 15,0-105-15,18-1 16,-18 1-16,17-1 0,-17 1 16,36 70-16,-36-71 15,17 1-15,1-18 0,-18 17 16,18 1-16,-1 35 15,1-53-15,-1 53 16,-17-71-16,18 18 16,-18-18-16,18 0 0,-1 18 15,-17-35 1,18 17-16,-18 0 16,0-17-16,-18 17 15,18-17 1,0 0 15,-17-18 0,17-18-31,-18 18 16,0 0 0,-17 0-1,0 0-15,-18 0 16,18 0-1,-1 0-15,-52 35 16,53-17-16,-53 0 16</inkml:trace>
  <inkml:trace contextRef="#ctx0" brushRef="#br0" timeOffset="68001.0119">27905 10601 0,'-18'0'15,"0"0"-15,1-18 16,-1 18-16,-17 18 15,17-18-15,18 35 16,-35 18 0,17 0-16,1 35 15,17-35-15,0 0 0,17 0 16,36 18 0,18-36-16,-36-17 15,18-18-15,70-36 16,-70 19-16,0-19 0,0-17 15,0-17-15,-35-1 16,-53 1 0,-1 34-16,-52-16 15,35 16-15,0 19 16,0-1-16,0 18 0,18 0 16,-18 0-16,-35 35 15</inkml:trace>
  <inkml:trace contextRef="#ctx0" brushRef="#br0" timeOffset="72829.0764">27764 11483 0,'17'0'0,"36"0"15,-35 0-15,70 0 16,-53 0 0,1 0-16,-1 0 0,0 0 15,-17 0-15,-36 35 16,0-17-16,-34 35 16,16-36-16,1 36 15,17-35-15,18 17 16,0-17-16,18 17 15,0-17-15,-1-18 16,-17 17-16,18 1 16,0-18-16,-18 18 15</inkml:trace>
  <inkml:trace contextRef="#ctx0" brushRef="#br0" timeOffset="72961.2916">28046 11977 0</inkml:trace>
  <inkml:trace contextRef="#ctx0" brushRef="#br0" timeOffset="73624.5288">27887 12241 0,'0'0'0,"18"0"31,17 0-15,0 0-16,18 18 16,-35 0-16,35-1 15,-36 1-15,-17 0 16,-35 17-1,0 0-15,0-17 16,17-1-16,0 36 16,18-35-16,18 17 15,-18-17-15,35 0 16,-17-18 0,-1 17-16,1-17 0</inkml:trace>
  <inkml:trace contextRef="#ctx0" brushRef="#br0" timeOffset="73745.9654">28046 12823 0,'17'18'0,"-34"-36"0,52 36 16</inkml:trace>
  <inkml:trace contextRef="#ctx0" brushRef="#br0" timeOffset="74314.4247">27887 13070 0,'0'0'15,"18"0"-15,17 0 0,18 0 16,-18 0 0,0 0-16,54 18 15,-72-18-15,1 18 16,0 17-16,-18-17 0,-18 17 0,0 0 16,-35 36-16,36-54 15,-36 36 1,35-35-16,18 0 0,18-1 15,-1-17 1,19 0-16,-19 0 16</inkml:trace>
  <inkml:trace contextRef="#ctx0" brushRef="#br0" timeOffset="74454.2482">28063 13635 0,'0'18'15,"0"-36"-15,18 36 0,0-18 16,-1 0-16,1 0 16,0 0-16</inkml:trace>
  <inkml:trace contextRef="#ctx0" brushRef="#br0" timeOffset="74940.7841">27887 13829 0,'18'0'16,"-1"0"-16,1 0 0,35 18 15,-18-1-15,18 1 16,-35-1-16,-1 19 16,-17-19-16,18 19 15,-36-19-15,18 1 16,-53 35 0,18-18-16,35-17 15,0-1-15,18 1 16,-1 0-1,1-1-15,0-17 16,-1 18 0</inkml:trace>
  <inkml:trace contextRef="#ctx0" brushRef="#br0" timeOffset="75065.6455">28134 14464 0,'0'0'16,"18"18"-16</inkml:trace>
  <inkml:trace contextRef="#ctx0" brushRef="#br0" timeOffset="75675.4944">27975 14905 0,'0'-18'16,"18"18"-1,17-17-15,0 17 16,54 0-16,-54 0 16,0 0-16,18 35 15,-53 0-15,0 0 0,-17 54 16,-1-54 0,-35 35-16,53-52 15,-18 0-15,18-1 16,0 1-16,18 0 15,0-18-15,-1 0 16</inkml:trace>
  <inkml:trace contextRef="#ctx0" brushRef="#br0" timeOffset="75793.7727">28240 15399 0,'0'17'15,"0"-34"-15,18 34 0,-1-17 16,1 0-1,-1 0-15</inkml:trace>
  <inkml:trace contextRef="#ctx0" brushRef="#br0" timeOffset="76299.5202">28046 15575 0,'0'0'0,"17"0"16,1 18-16,0-18 0,35 17 15,35 19-15,-53-36 16,53 53-1,-70-36-15,0 19 0,-18 16 16,-18-34-16,-17 35 16,17-35-16,-17 17 15,0 0-15,17-35 16,0 35 0,36 1-16,0-19 15,17 1-15,0 0 16,18-1-16,-35 1 15,17-18-15,-35 18 16</inkml:trace>
  <inkml:trace contextRef="#ctx0" brushRef="#br0" timeOffset="76416.1263">28328 16334 0,'18'17'15,"-36"-34"-15,53 34 0,-17-17 16,0-17-1</inkml:trace>
  <inkml:trace contextRef="#ctx0" brushRef="#br0" timeOffset="76916.9484">28152 16739 0,'0'-17'16,"17"17"0,54-18-1,-18 18-15,53 0 16,-36 0-1,-35 18-15,-35-1 0,0 1 0,-17 17 16,-1 1 0,-35 34-16,18-35 15,-18 18-15,35-35 16,18 17-16,0-17 16,53-1-1,-35-17-15,17 18 16,-17-18-16,0 18 15,-18-1-15</inkml:trace>
  <inkml:trace contextRef="#ctx0" brushRef="#br0" timeOffset="77017.0647">28363 17357 0,'18'53'16,"-36"-106"-16,54 106 0,-19-53 0,36 0 15,-35-36 1</inkml:trace>
  <inkml:trace contextRef="#ctx0" brushRef="#br0" timeOffset="78028.4299">29580 11695 0,'0'-18'16,"-17"18"-16,17-18 47,35 18-32,-17 0-15,52 0 16,1-17-16,-18 17 0,17 0 16,89-36-16,-88 36 15,-1-17-15,-17 17 16,0 0-16,-35 0 16,-18-18-16,-36 18 15,19 0-15,-54 0 16,36 0-16</inkml:trace>
  <inkml:trace contextRef="#ctx0" brushRef="#br0" timeOffset="78273.0352">29863 11430 0,'-53'18'0,"106"-36"0,-142 71 16,37-35-16,-72 70 16,71-35-1,53 17 1,18-34-16,35 16 16,0-34-16,0 17 0,-1-17 15,72 0-15,-71-1 16,0-34-16</inkml:trace>
  <inkml:trace contextRef="#ctx0" brushRef="#br0" timeOffset="78528.2793">30603 11289 0,'0'0'0,"18"0"16,-18 35-16,18 0 15,-18-17-15,17 0 0,1-1 16,0 1-16,-1 0 0</inkml:trace>
  <inkml:trace contextRef="#ctx0" brushRef="#br0" timeOffset="78661.3733">30780 11324 0,'0'0'16,"0"18"-16,18-18 0,-1 35 15,-17-17 1,35 35-16,-17-18 15,-18-17-15</inkml:trace>
  <inkml:trace contextRef="#ctx0" brushRef="#br0" timeOffset="79279.401">31274 11659 0,'-53'0'15,"106"0"-15,-124 18 0,36 35 16,17-35-16,1 52 16,17-35-16,17 1 15,-17-1-15,36-17 0,16-18 16,-16 0-16,52-18 15,-53-17-15,18-36 16,-35 36-16,-1-53 16,-17 35-16,0-36 15,-17 37-15,-1 16 16,1 1-16,-1 17 16,0 1-16,1 17 0,-1 17 15,0 36-15,18-17 16,0 16-16,0 1 0,18-17 15,0 17-15,-1-18 16,36 53-16,-18-70 16,1 17-16,17-17 15,-36-18-15,19 0 16,-19-18-16,1-17 16,-18 17-16,0 36 31,0 17-16,17-17-15,19 17 16,-19-35-16,36 18 16,-35-18-16,17-18 15,-17 0 1,-18-17-16,-18 17 16,-17-35-16,17 36 15,1-1-15,-1 18 0,0 0 16</inkml:trace>
  <inkml:trace contextRef="#ctx0" brushRef="#br0" timeOffset="79553.2004">31909 11924 0,'-18'0'0,"18"-18"16,18 18-16,-1 0 15,1-17-15,17-1 16,-17 0-16,17 1 16,-17 17-16,0 0 15,-1 0 1,1 17 0,-18 1-16,0 0 15,17-1-15,-17 19 16,18-36-16,-36 35 15,36-35 1</inkml:trace>
  <inkml:trace contextRef="#ctx0" brushRef="#br0" timeOffset="79731.2659">32262 11501 0,'0'0'16,"0"17"-16,0 1 15,17-1 1,1 1-16</inkml:trace>
  <inkml:trace contextRef="#ctx0" brushRef="#br0" timeOffset="79912.8078">32403 11695 0,'35'17'0,"-70"-34"0,105 34 16,1-17 0,-18-17-16,-18 17 0,18-18 15,-18 18-15,0-18 0,1-17 16,-36 17-16,0-17 15</inkml:trace>
  <inkml:trace contextRef="#ctx0" brushRef="#br0" timeOffset="80074.8781">32597 11448 0,'0'0'15,"0"70"-15,17-35 0,-17 18 16,0 0-16,18-17 15,-18 17-15,18-1 0,-1 54 16,1-70-16,-18 16 16,0-16-16,0-1 0</inkml:trace>
  <inkml:trace contextRef="#ctx0" brushRef="#br0" timeOffset="80608.7144">31133 12718 0,'0'0'15,"-18"0"-15,0 53 16,1-18-1,-1 18-15,0-18 0,18 71 16,18-36 0,17-34-16,1-1 0,34 0 15,-35-35 1,18 0-16,18-35 16</inkml:trace>
  <inkml:trace contextRef="#ctx0" brushRef="#br0" timeOffset="81170.7184">31397 12982 0,'-17'18'15,"-1"0"1,18-1-16,18-17 0,-18 18 16,35 17-16,-17-35 15,34 18 1,-34-18-16,0 0 0,17-18 15,-17 0-15,-18 1 16,0-1 0,-18 18-1,18 35 1,0 1 0,18-19-16,-1 1 0,19 0 15,-19-18 1,-17-18-1,18 0-15,-18 1 0,-18-19 16,18 19-16,0-1 0,0 1 16,0-1-16,18 0 15,-1 18-15,1 0 0,0 0 16,17 18-16,0-18 0,-17 18 16,17-1-16,0 1 15,-17-18-15,35 17 16,-18 1-16,-17-18 15,0 0-15,-18-18 16,-18 1-16,0-1 16,1 18-16,-19-17 15,36-1-15,-17 36 16,17-1 0,35 18-16,-17-17 15,17 0-15,0-1 0,-17 1 16,52-18-1,-34 0-15,-1 0 0,-17 0 16</inkml:trace>
  <inkml:trace contextRef="#ctx0" brushRef="#br0" timeOffset="81354.1522">32420 12577 0,'0'52'0,"0"-104"0,0 140 16,18-53-1,-18-17-15,18-1 0,-1 1 16,1-18-16</inkml:trace>
  <inkml:trace contextRef="#ctx0" brushRef="#br0" timeOffset="81460.0027">32579 12665 0,'0'0'0,"18"53"16,-18-36-16,0 19 0,-18-19 15,18 18-15</inkml:trace>
  <inkml:trace contextRef="#ctx0" brushRef="#br0" timeOffset="82009.1413">31556 13053 0,'-18'0'16,"18"-18"62,-35 1-63,17 17-15,1-18 0,-18 18 16,-1 0-16,19 0 16,-1 0-1,18 18-15</inkml:trace>
  <inkml:trace contextRef="#ctx0" brushRef="#br0" timeOffset="106964.0028">16792 17374 0,'0'-17'15,"0"-1"1,-17 18-16,-1 0 31,0 0-15,1 35-16,-1-17 15,0 17-15,1 18 0,-1 0 16,0 18-16,18-1 0,-17 89 16,17-71-16,17 53 15,1-70 1,17 35-16,-17-53 15,35-1-15,-35-16 16,17-1 0,-17-35-16,-1 18 15</inkml:trace>
  <inkml:trace contextRef="#ctx0" brushRef="#br0" timeOffset="107592.2876">17163 17851 0,'0'0'0,"17"17"32,1 1-17,-18-1-15,53 36 16,-36-35-16,54 35 16,-36-35-16,36 35 15,-18-18-15,17 0 16,-34 0-16,-1 1 15,-17-36 1,-1 35-16,-34-35 31</inkml:trace>
  <inkml:trace contextRef="#ctx0" brushRef="#br0" timeOffset="107820.3546">17639 17798 0,'-18'0'16,"1"17"-16,17 1 0,-36 52 15,1-17-15,17 0 16,-34 36-1,34-37-15,0-16 0,1 17 16,17-36-16,0 1 16</inkml:trace>
  <inkml:trace contextRef="#ctx0" brushRef="#br0" timeOffset="109799.9325">18203 18203 0,'0'-17'0,"0"34"16,-17-17-1,17 18-15,-18 17 16,0 1-16,18-19 16,-17 1-16,-1-1 0,18 1 0,-17 0 15,-1-1 1,0-17-16,18 18 0,-17-18 15</inkml:trace>
  <inkml:trace contextRef="#ctx0" brushRef="#br0" timeOffset="110718.1986">18591 17974 0,'0'-18'15,"-17"18"1,-1 0 0,0 53-1,18-35-15,0 53 16,0-36-16,0 18 0,36 17 15,-1-52-15,36 17 16,-18-35-16,17 0 16,-35-17-16,18-36 15,-35 17 1,0-34-16,-18 35 16,0-36-16,0 53 15,0 1-15,0 34 16,0 36-1,0-17 1,17-1-16,-17 0 0,18 18 0,-1-18 16,1 18-1,-18-18-15,18 18 0,-1 36 16,-17-54-16,0 18 16,-17-18-16,-19-17 15,19-1-15,-54-17 16,36 0-16,-36 0 15,19-17-15,16 17 16,-34-18-16,52 0 16,-17 1-16,17-1 15,0 0 1</inkml:trace>
  <inkml:trace contextRef="#ctx0" brushRef="#br0" timeOffset="111268.0604">19121 17392 0,'-18'0'15,"18"-18"1,18 36 0,-1 0-1,1-1-15,17 1 0,-17 0 16,17 17-16,0 0 0,18 71 15,-17-53-15,-1 88 16,-18-71-16,-17 19 16,0-19-16,0 71 15,-17-88-15,-18 53 16,17-71-16,0 1 16,-17 34-16,0-52 15,-18 17-15,17-17 16</inkml:trace>
  <inkml:trace contextRef="#ctx0" brushRef="#br0" timeOffset="114599.0527">21396 17657 0,'0'17'15,"-18"-17"1,18 18-16,-17 52 16,-1-17-16,18-17 15,0 16-15,-18 1 0,36 36 16,-18-36-16,18-1 16,35 19-1,-18-36-15,35 1 16,-34-19-16,52 1 15,-70-18-15,17 0 0,-18 0 16,-17-18 15,-17 1-15</inkml:trace>
  <inkml:trace contextRef="#ctx0" brushRef="#br0" timeOffset="114999.7171">21131 17886 0,'0'-18'16,"18"18"-1,0-35 1,-1 35-16,19-35 16,-19 17-16,1 0 0,35-17 15,-36 17-15,36-34 16,-35 34-16,17 0 15,-17 18 1,0 18 0,-18 17-16,35 18 15,-18-35-15,1-1 16,35 1-16,-18 0 16,18-1-1</inkml:trace>
  <inkml:trace contextRef="#ctx0" brushRef="#br0" timeOffset="116111.7704">28469 18080 0,'0'-18'15,"0"1"32,0 34-31,0 19-1,0-1-15,0 0 0,-17 53 16,17-52 0,17 16-16,1 19 15,17-18-15,53 17 16,-35-52-16,53 17 15,-53-17-15,35 0 16,-35-18-16,0 0 16,-35-18-1,-36 0-15,0 1 16,-17-19-16,0 19 0,0-1 16</inkml:trace>
  <inkml:trace contextRef="#ctx0" brushRef="#br0" timeOffset="116489.9726">28258 18221 0,'0'0'16,"0"18"-16,17-18 16,18 0-16,1-18 15,-19 18-15,1-35 16,17-1-16,-17 1 16,-18 0-16,18 17 0,-18-17 15,17 0-15,-17-18 16,0 17-16,18 36 15,-18-17-15,17 34 16,1-17-16,35 71 16,-18-36-16,1 1 0,-1 17 15,18 35 1,-36-53-16,36 18 16,-35-35-16</inkml:trace>
  <inkml:trace contextRef="#ctx0" brushRef="#br0" timeOffset="123352.388">9225 9349 0,'0'17'78,"0"1"-78,18 0 16,-18 17-1,0 0-15,0 18 16,0-18-16,0 1 0,0-1 15,0 35 1,17-34-16,-17-1 0,18 53 16,-18-53-16,18 54 15,-18-36-15,17 35 16,-17-35-16,18 0 16,-18 52-16,0-52 15,0 53 1,18-53-16,-18 0 15,0 18-15,0-19 0,-18 54 16,18-35-16,0 52 16,0-52-16,-18 70 15,18-70-15,-17-1 16,17 71-16,-18-70 16,18 17-16,0-17 15,0-1-15,0 18 0,0-17 0,0 17 16,0 71-1,0-89-15,0 19 0,0-1 16,0 88-16,0-88 16,0 0-16,0 18 0,0-17 15,0 16-15,0 89 16,0-88-16,0-18 16,0 18-16,0 0 0,-18-18 15,18 124-15,0-106 16,0 0-16,18-1 0,-18 1 15,0 106-15,0-89 16,18 107 0,-18-124-16,0-1 0,0 125 15,0-107-15,0 124 16,0-123-16,0 123 16,-18-124-16,0 142 15,1-142-15,-1 106 16,18-105-1,0 87-15,0-105 16,0 88-16,18-105 16,-18 69-16,17-87 15,-17-18-15,18-18 0,-18 0 16,0 1-16</inkml:trace>
  <inkml:trace contextRef="#ctx0" brushRef="#br0" timeOffset="281545.1742">547 10089 0,'17'0'15,"1"18"-15,0-18 16,17 0-16,0 0 0,36-18 16,-18 1-1,-18-18-15,18-1 0,-18-17 16,1 18-16,34-71 16,-35 36-16,-17-36 15,-18 53-15,0 0 16,0 18-16,-18-1 0,-17 1 15,17 35-15,-34 53 16,34-18-16,0 71 16,18-53-16,0 106 15,0-71-15,-17 88 16,17-87-16,0-19 16,-18 1-16,18-18 0,-18 0 15,-17 17 1,17-35-16,1-17 0,-1-18 15,0 0-15,1-18 0,-1 1 16,-17-36-16,35 35 16,0-35-1,18 36-15,34 17 16,-34 0 0,17 17-16,1 1 0,34 17 15,-34-17-15,-1 17 16,-18-17-16,19 17 15,-36-17 1</inkml:trace>
  <inkml:trace contextRef="#ctx0" brushRef="#br0" timeOffset="282146.9078">1323 9507 0,'0'-17'16,"0"34"-16,-18-34 15,18 52-15,-17-17 16,17 35-16,-18 70 16,18-52-16,0 17 0,0 88 15,0-105-15,18 70 16,-1-88-16,19 17 16,-19-52-1,36 17-15,-35-17 16,-1-18-16</inkml:trace>
  <inkml:trace contextRef="#ctx0" brushRef="#br0" timeOffset="282652.2744">1588 10142 0,'-18'0'16,"18"18"-16,0 17 15,18 1-15,-18-19 0,17 54 16,1-54-1,-1 1-15,19 17 0,-1-35 16,0-17 0,-17-1-16,0-17 15,-1-1-15,-17-16 16,0 16-16,0 1 16,18 17-16,-18 36 15,17 53 1,1-19-16,17 72 15,-17-53-15,17 52 16,-35-88-16,18 89 16,-36-89-1,1-17-15,-36 17 16,35-35-16,-17 0 0,0 0 16,-18-53-1,35 18-15,-17-1 0,17 1 16,-17-18-16,17 18 0</inkml:trace>
  <inkml:trace contextRef="#ctx0" brushRef="#br0" timeOffset="283048.6974">1570 9860 0,'-18'-17'15,"18"-1"1,0-17-16,18 17 15,-18-17-15,18-1 0,17-52 16,-18 53 0,19-36-16,-36 54 15,17 17 1,1 53 0,-18-18-16,35 35 15,-17-34-15,17 34 16,-17-34-16,17 34 15,-35-52-15,18-1 16</inkml:trace>
  <inkml:trace contextRef="#ctx0" brushRef="#br0" timeOffset="283300.329">2170 10248 0,'-18'53'15,"36"-106"-15,-36 141 0,0-52 0,18-19 0,0 36 16,0-35-1,-17 0-15,-1 17 16</inkml:trace>
  <inkml:trace contextRef="#ctx0" brushRef="#br0" timeOffset="283809.7542">2399 10054 0,'0'35'0,"0"-17"15,0 17-15,18 18 16,-1-35-16,18 17 16,-17-35-16,17 0 0,-17 0 15,17-17 1,-17-19-16,0 19 0,-1-1 16,1-17-16,-18 17 15,0 0-15,0 36 31,17 70-15,-17-35-16,18 0 0,0 71 16,-1-71-16,1 52 15,-18-52-15,0-17 16,-35 34-16,17-52 16,-35-1-1,18-17-15,-36 0 16,36-17-16,0-1 15,0 0-15,-1-17 0,-34-18 16,52 18-16,18 17 0</inkml:trace>
  <inkml:trace contextRef="#ctx0" brushRef="#br0" timeOffset="284132.5562">2699 9437 0,'53'88'0,"-106"-176"0,123 229 16,-34-88-16,34 70 16,-17-52-16,-35-1 0,17 1 15,0 70 1,-35-70-16,0-18 0,0-1 16,0 1-16,-17 0 0,-1-17 15,-17-1-15</inkml:trace>
  <inkml:trace contextRef="#ctx0" brushRef="#br0" timeOffset="291934.9765">3316 9878 0,'35'0'16,"-17"17"0,35-34-16,-35 17 15,52-18 1,-35 1-16,18-1 15,-35 18-15,17 0 16,-17 0-16</inkml:trace>
  <inkml:trace contextRef="#ctx0" brushRef="#br0" timeOffset="292073.3753">3475 10072 0,'0'0'15,"35"0"-15,0-18 0,18 18 16,-35-17-16,0 17 16,-1 35-1</inkml:trace>
  <inkml:trace contextRef="#ctx0" brushRef="#br0" timeOffset="295121.7422">1023 11642 0,'0'-18'0,"0"0"16,0 1-16,0-1 15,0-17 1,0 17-16,-18 1 0,18-1 16,-17 0-16,-1 18 15,-17-17-15,17 17 0,-17 0 16,0 0-16,-1 0 15,19 0-15,-1 0 16,0 17-16,1 1 0,-18 17 16,35-17-16,-18 35 15,18-36-15,0 54 16,0-36-16,0-17 16,18 52-16,-18-34 15,17-1-15,-17 0 0,0 18 16,18-18-16,-1 71 15,1-70-15,-18 16 16,18 19 0,-1 0-16,-17-36 0,0-17 15,0 34 1,-17-34-16,17 0 0,-18-1 16,0 1-16,1 0 0,-1-18 15,1 17-15,-19 1 16,1-18-16,17 18 0,1-18 15,-19 0-15,19 0 16,-1 17-16,1-17 31,-1-17 16,0 17-16,36 0 1,0 0-17,-1 0-15,1 0 16,-1 0-16,36 0 16,-35 17-16,17-17 15,-17 0-15,-18 18 16,35-18-16,-35 17 15,18-17 1,-18 18-16,17 0 16,-17-1-16,0 1 15,18 0-15,-18-1 16,0 1-16,0 0 0,0-1 16,18 1-16,-18-1 15,0 1-15,0 35 0,0-35 16,0 35-1,0-18-15,0 0 16,0 0-16,0-17 0,0 35 16,0-18-16,0-17 15,0 35 1,0-36-16,0 36 16,0-17-16,0-19 0,-18 1 15,18 35-15,0-18 16,-18 0-16,18 1 0,0-19 15,-17 54 1,-1-36-16,18 36 16,-17-36-16,17 36 15,0-19-15,-18-16 0,18-1 16,0 18-16,0-18 0,0 18 16,0 35-16,0-35 15,0 53 1,-18-53-16,18 53 15,0-53-15,-17 53 16,17-54-16,0 1 16,0 0-16,0 0 0,-18 71 15,18-71-15,-18 52 16,18-34-16,0-18 16,-17 70-16,17-70 15,-18 71-15,18-71 16,-18 0-16,18 70 15,0-52-15,0-18 16,0-1-16,-17 54 16,17-53-16,0 0 0,0 0 15,0 0-15,0-18 0,0 18 16,0 0-16,0 0 0,0 18 16,0 17-1,0-35-15,0 35 16,0-53-16,17 53 15,-17-52-15,18 52 16,-18-53-16,0 36 16,0-36-16,0 0 15,0 18-15,18-18 0,-18 1 16,0 17-16,0 17 16,0-52-16,0 52 15,0-52-15,17 35 16,-17-35-16,18 34 15,-18-34 1,0 17-16,0-17 0,18 17 16,-18 1-16,0-19 15,0 1-15,0 17 16,0-17-16,0-1 0,0 1 16,0 0-1,0-1-15,17 1 16,1-18-1,-18 18-15,35-18 16,-17 17-16,17-17 16,-17 0-16,17 18 15,-35 0-15,18-18 16,-1 0-16,-17 17 16,0 1-16</inkml:trace>
  <inkml:trace contextRef="#ctx0" brushRef="#br0" timeOffset="298175.7328">1288 11659 0,'0'0'0,"-18"0"15,18-17-15,0-1 31,-18 18-15,18 18 0,0 17-16,0 0 0,0 18 15,-17 71-15,17 17 16,17-71-16,1 54 16,-18-54-1,35 19-15,-17-54 16,0-18-16,17 19 15,-18-19-15,1 1 16</inkml:trace>
  <inkml:trace contextRef="#ctx0" brushRef="#br0" timeOffset="298809.5658">1535 12065 0,'0'0'0,"0"-18"0,0 1 15,0-1-15,0 36 16,0 35-1,0 0 1,17 17-16,1-35 16,0 1-16,-1-19 0,1 1 15,35 0-15,-36-36 16,1 0-16,0 1 16,-1-1-16,-17-17 0,18-36 15,-18 54-15,-18-1 16,18 0-16,0 54 31,18 52-31,0-18 16,-1 36-1,1-53-15,-1-18 16,-17 18-16,0-17 0,-17 34 16,-1-35-16,-17-17 15,17 0-15,1-18 0,-19-18 16,19 0-16,-1 1 15,0-1 1,18 0-16,0 1 16</inkml:trace>
  <inkml:trace contextRef="#ctx0" brushRef="#br0" timeOffset="299070.4273">2011 12224 0,'0'0'15,"17"17"-15,-17 19 0,0 17 16,0-18-16,18 18 15,-18-36-15,0 19 16,0-19-16</inkml:trace>
  <inkml:trace contextRef="#ctx0" brushRef="#br0" timeOffset="299443.7799">1499 11800 0,'0'-17'16,"18"-18"0,0-1-16,17-17 15,-17 18-15,-1 0 0,-17 17 16,35-17 0,-35 17-16,0 36 15,36-1 1,-36 1-16,17 0 15,1 17-15,17 0 0,-17 1 16,17 17 0,-17-36-16</inkml:trace>
  <inkml:trace contextRef="#ctx0" brushRef="#br0" timeOffset="299664.417">2223 12047 0,'0'0'0,"17"0"15,18 0-15,-17 0 16,0 0-16,-1 18 15</inkml:trace>
  <inkml:trace contextRef="#ctx0" brushRef="#br0" timeOffset="300354.4007">2522 12012 0,'0'0'16,"0"18"0,18 35-1,-18-36-15,53 54 16,-35-54 0,34 1-16,-34-18 15,0 0-15,17 0 0,0-35 16,-35 17-16,0-35 15,0 18 1,0 17-16,0 1 16,-17-1-16,17 36 15,17 52 1,1-17-16,17 71 16,-17-71-16,35 52 15,-36-69-15,1 34 16,-18-52-16,-18 17 15,1-17-15,-54-18 16,36 0-16,-36 0 16,36-18-16,-35 1 15,52-1-15,0 0 16,1 1 0</inkml:trace>
  <inkml:trace contextRef="#ctx0" brushRef="#br0" timeOffset="301082.5492">3016 12224 0,'0'17'15,"18"1"1,-18 0-16,18 17 15,-18-17-15,0 17 16,17-17-16,-17 17 16</inkml:trace>
  <inkml:trace contextRef="#ctx0" brushRef="#br0" timeOffset="301385.2367">2928 11501 0,'18'0'16,"35"52"-16,-36-16 15,54 70 1,-18-71-16,-18 35 0,0-17 16,1 18-16,-19-1 0,1 54 15,-1-71-15,-17 0 16,0-18-16,-17 36 16,17-54-16,-18-17 0,1 0 15</inkml:trace>
  <inkml:trace contextRef="#ctx0" brushRef="#br0" timeOffset="301700.6351">3281 11465 0,'0'0'15,"53"-35"-15,-36 35 0,1-18 16,0 36-16,-1 17 16,1 1-16,-18 34 15,0-35 1,18 18-16,-18-17 16,0-19-16,0 1 15,17-18-15,1 0 16,0 0-16,-1 0 15,18 0 1,-17 0-16,17 0 16</inkml:trace>
  <inkml:trace contextRef="#ctx0" brushRef="#br0" timeOffset="302151.5334">3916 12012 0,'17'0'0,"36"0"16,-35-18-16,53 1 16,-36 17-16,18-18 15,-18 18 1,-17 0-16</inkml:trace>
  <inkml:trace contextRef="#ctx0" brushRef="#br0" timeOffset="302305.5962">4128 11783 0,'0'0'15,"17"53"-15,-17-18 0,18 53 16,-18-53-16,17 18 0,1 36 15,-18-37-15,18 1 16</inkml:trace>
  <inkml:trace contextRef="#ctx0" brushRef="#br0" timeOffset="302795.65">4533 11377 0,'0'-18'0,"0"36"16,-17-36-16,-1 36 0,0 0 15,18 35-15,0 0 16,-17 17-16,17 18 0,0 71 16,17-88-16,19 52 15,-1-52-15,35-1 16,-34-35-16,-1-17 15,0 0-15,-17-18 0</inkml:trace>
  <inkml:trace contextRef="#ctx0" brushRef="#br0" timeOffset="303181.5764">4815 11924 0,'0'18'16,"0"-1"-16,0 18 0,36 18 16,-36-17-16,35-19 15,-17 1-15,17 17 16,-17-35-16,17-17 16,-18 17-16,1-36 0,-18 19 15,0-54-15,0 53 16,0 1-16,-18-1 15,36 53 1,0 54 0,-1-36-16,36 70 15,-35-70-15,0 53 16,-1-71-16,-34 36 16,17-36-16,-36-17 15,19-18-15,-1 17 16,-17-17-16,-1 0 0,-16-35 15,34 0-15,0-18 16,18 17-16</inkml:trace>
  <inkml:trace contextRef="#ctx0" brushRef="#br0" timeOffset="303440.9621">5186 12047 0,'17'0'16,"-34"0"-16,34-17 0,19 17 15,-1 35 1,-35 18 0,0-35-16,-18 34 15,18-34-15,0 0 16,0 17-16,18-35 15,17 0-15,-17 0 16,17-35 0,-17 17-16</inkml:trace>
  <inkml:trace contextRef="#ctx0" brushRef="#br0" timeOffset="303723.4265">4798 11712 0,'-18'-35'15,"36"70"-15,-18-105 0,17-1 16,1 1 0,0 34-16,-18 19 0,17-19 15,-17 19-15,18-1 16,0 18-16,-1 0 15,1 18 1,17 17 0,-17-17-16,17-1 0,18 19 15,-35-1-15,35-18 16</inkml:trace>
  <inkml:trace contextRef="#ctx0" brushRef="#br0" timeOffset="303896.7179">5521 11853 0,'35'18'16,"-17"-18"-16,0 0 0,34 0 15,-34 0-15,0 0 16</inkml:trace>
  <inkml:trace contextRef="#ctx0" brushRef="#br0" timeOffset="304304.4867">5856 11836 0,'0'35'16,"35"0"0,-17 1-16,17-1 15,-17-35-15,0 17 0,-1-17 16,1 0 0,0-35-16,-18 18 15,17-1-15,1-35 16,-18 35-16,0 1 15,0-1-15,0 53 16,0-17-16,17 70 16,-17-35-16,36 71 15,-36-54-15,17 36 16,-17-53-16,0 17 16,0-34-16,-17-1 15,-1-35-15,0 0 16,1-18-1,-1 1-15,1-36 16,17 18-16</inkml:trace>
  <inkml:trace contextRef="#ctx0" brushRef="#br0" timeOffset="304557.3759">6227 11977 0,'0'0'16,"35"0"-16,0 0 0,-17 0 16,-1 0-16,1 0 15,-18 17-15,0 1 0,0 0 16,0-1-16,0 1 0,-18 17 16,18-17-16,-17-18 15,17 18-15,17-18 16,1 0-16,35 0 15,-35 0 1,-1 0-16</inkml:trace>
  <inkml:trace contextRef="#ctx0" brushRef="#br0" timeOffset="304819.1172">6421 11271 0,'0'0'0,"35"53"0,0 0 16,0 0-16,1 18 0,17 70 16,-36-53-16,19 53 15,-36-70-15,0 34 16,-18-52-1,0 35-15,1-70 16,-36 35-16,17-53 16</inkml:trace>
  <inkml:trace contextRef="#ctx0" brushRef="#br0" timeOffset="305187.4493">6650 11148 0,'0'0'16,"18"0"-16,-1 0 15,1 17-15,17 1 0,36 35 16,-54-35-16,36 35 16,-53-36-16,0 1 15,0 17 1,-17-17-16,-19 17 16,36-17-16,-17-1 15,17 1-15,17-18 0,1 18 16,0-1-16,34 1 15,-16-18-15,-1 17 16,-17-17 0</inkml:trace>
  <inkml:trace contextRef="#ctx0" brushRef="#br0" timeOffset="305681.8471">1217 13670 0,'18'0'0,"-36"0"0,53 0 15,1 0-15,-1 0 16,18 0-1,-36-17-15,1 17 0,17 0 16,-17-18-16</inkml:trace>
  <inkml:trace contextRef="#ctx0" brushRef="#br0" timeOffset="305821.2166">1358 13423 0,'0'0'0,"0"71"0,0-36 15,0 18-15,18 0 0,-18 0 16,17 53-16,1-71 16,0 0-16</inkml:trace>
  <inkml:trace contextRef="#ctx0" brushRef="#br0" timeOffset="305987.2133">1746 13705 0,'0'-17'15,"18"17"1,0 0-16,17-18 16</inkml:trace>
  <inkml:trace contextRef="#ctx0" brushRef="#br0" timeOffset="306121.665">1993 13670 0,'0'0'15,"18"0"1,-1 0 0</inkml:trace>
  <inkml:trace contextRef="#ctx0" brushRef="#br0" timeOffset="306232.8399">2152 13670 0,'18'0'15,"-1"-17"-15,1 17 16,-18-18-16</inkml:trace>
  <inkml:trace contextRef="#ctx0" brushRef="#br0" timeOffset="306667.3502">2646 13653 0,'17'0'16,"19"0"-1,-19-18-15,36 18 16,-35 0-16,35 0 15,-35 0-15</inkml:trace>
  <inkml:trace contextRef="#ctx0" brushRef="#br0" timeOffset="306823.3765">2787 13423 0,'0'71'15,"0"-142"-15,0 195 0,18-89 0,-18 53 16,17-53-16,1 1 16,-18-19-16</inkml:trace>
  <inkml:trace contextRef="#ctx0" brushRef="#br0" timeOffset="307351.8814">3193 13141 0,'-18'-18'16,"0"18"-16,1 0 15,17 18-15,-18 53 16,18-19-16,0 72 15,0-36-15,18-35 16,17 71 0,-17-72-16,17-16 0,-17-19 15,17 1-15,18 0 16,-18-18-16</inkml:trace>
  <inkml:trace contextRef="#ctx0" brushRef="#br0" timeOffset="307728.0776">3422 13600 0,'0'17'15,"0"1"-15,0 0 0,18 34 16,-1-34-16,1 17 16,0-17-16,-1 0 15,36-18-15,-35 0 16,-1-36-1,-17 19-15,0-1 0,0-17 16,0 0-16,-17 17 16,17-17-16,0 52 31,17 54-31,1-18 16,17 70-16,-17-70 15,17 53 1,-17-53-16,-18 17 15,0-34-15,-18-19 16,1 1-16,-1 0 0,0-18 0,1 0 16,-19 0-16,19-18 0,-36 0 15,35-17-15,1 0 16</inkml:trace>
  <inkml:trace contextRef="#ctx0" brushRef="#br0" timeOffset="308135.127">3792 13635 0,'-17'-18'16,"-1"36"-1,36 0 1,-1 17-16,19 35 15,-1-17 1,-17-17-16,-1-1 0,-17 0 0,18 18 16,-18-35-16,0-1 15,-18 1-15,1 0 16,-1-36 0,0 18-16,18-18 0,-35-35 15,35 18-15,-18-35 16,18 34-16,18 19 15,0-19 1,-1 19-16,1 17 16,-18-18 15,0 0-15,0-17-1,0 18-15,0-1 0</inkml:trace>
  <inkml:trace contextRef="#ctx0" brushRef="#br0" timeOffset="309080.3473">3316 13247 0,'-18'-18'16,"18"1"-16,36-1 15,-19 0-15,19-35 16,-19 36-16,19-36 16,-19 35-1,-17 36 1,36 17-1,-19 0-15,18 18 16,-17-17-16,53 16 16,-36-34-16,0 0 15</inkml:trace>
  <inkml:trace contextRef="#ctx0" brushRef="#br0" timeOffset="309268.4065">4039 13476 0,'36'18'16,"-72"-36"-16,89 36 0,-17-1 16,-1-17-16,35-17 15,-34 17 1,-19 0-16</inkml:trace>
  <inkml:trace contextRef="#ctx0" brushRef="#br0" timeOffset="309886.6915">4498 13300 0,'-18'0'0,"36"0"0,-53 17 15,35 36 1,17 0-16,1 35 16,0-52-16,34 17 15,-16-53-15,17 0 16,-18 0-16,0-36 15,-35 1-15,18-18 16,-18 35-16,-18-34 16,18 34-16,-17-17 15,-1 17 1,18 36-16,0-1 16,18 1-16,-18 17 0,17 18 15,19 71-15,-19-54 16,18 54-1,-17-54-15,0 18 16,-18-52-16,0-1 0,-18 0 16,0-17-16,-34-18 15,16 0-15,-17-18 16,18 1 0,17-1-16,1 0 0,-1 1 15,0-19-15,18 19 16</inkml:trace>
  <inkml:trace contextRef="#ctx0" brushRef="#br0" timeOffset="310269.6337">4904 13511 0,'-18'-17'16,"36"34"-16,-36-52 0,18 53 15,18 17 1,-1 0-16,1 1 16,0-1-16,-1-17 0,18 52 15,-17-35-15,-18-17 16,-18 53 0,-17-36-16,18-35 15,-1 0-15,-35-35 16,53-1-1,18 19-15,17-36 16,-17 17-16,-1 19 16,18-36-16,-17 35 15,0-17-15,-1 17 16,-52 1 0,17 17-16,1 0 15,-1 0-15,1 0 0,-1 0 16</inkml:trace>
  <inkml:trace contextRef="#ctx0" brushRef="#br0" timeOffset="310520.762">4904 12965 0,'0'0'15,"53"35"-15,-1 0 0,37 71 16,-54-53-16,53 106 16,-53-71-16,-17-18 15,-18 72-15,0-72 16,-35 36-16,17-71 16,-35 36-16,36-71 15,-1 0 1,18-18-16</inkml:trace>
  <inkml:trace contextRef="#ctx0" brushRef="#br0" timeOffset="310908.8766">5274 12876 0,'18'0'32,"-1"0"-32,1 0 15,35 0 1,-35 18-16,-1 0 15,1 17 1,-1 0-16,-17 1 16,-17-1-16,17-18 15,0 1-15,17 0 16,1-18 0,0 0-16,17 0 15,-17 0-15,17 17 16,-35 1-1</inkml:trace>
  <inkml:trace contextRef="#ctx0" brushRef="#br0" timeOffset="313390.3912">10231 14023 0,'0'-18'0,"17"1"15,-17 34 1,0 1-16,0 52 15,0-17-15,0 71 16,0-54 0,0 72-16,18-72 15,-18 36-15,17-71 16,1 18 0,0-35-16,-18-1 0,17-17 15,1-17-15,-18-1 16</inkml:trace>
  <inkml:trace contextRef="#ctx0" brushRef="#br0" timeOffset="313706.5691">10019 14199 0,'0'0'15,"18"-17"1,17-54 0,-18 36-16,19-36 15,-19 36-15,-17-36 16,18 54-16,-18-1 16,18 18-16,-1 18 15,1-1-15,17 19 16,0-1-1,18 0-15,-17-17 16,34 17-16,-52-17 16,17-1-16,-17-17 0,-18 18 15</inkml:trace>
  <inkml:trace contextRef="#ctx0" brushRef="#br0" timeOffset="320842.0249">6562 13441 0,'0'17'16,"0"36"-1,0-35-15,17 17 0,1 36 16,0-53-16,-1 17 16,1-18-16,0 1 15,-1-18-15</inkml:trace>
  <inkml:trace contextRef="#ctx0" brushRef="#br0" timeOffset="320975.1095">6473 13212 0,'0'0'0,"0"17"16,18-17-16</inkml:trace>
  <inkml:trace contextRef="#ctx0" brushRef="#br0" timeOffset="321241.6515">6844 13000 0,'0'0'0,"-18"-35"0,-17-1 16,35 19-1,-18-1-15,1 18 0,-1 18 16,18 17-16,0 0 0,0 18 15,0 18-15,0-1 0,35 71 16,-17-70 0,0-18-16,35 53 15,-36-53-15,1 0 16,-18-18-16,0-18 0,-18-17 16</inkml:trace>
  <inkml:trace contextRef="#ctx0" brushRef="#br0" timeOffset="321354.5331">6773 13529 0,'0'0'16,"71"-35"-16,-36 17 15,36 18 1,-36-18-16,-17 18 16</inkml:trace>
  <inkml:trace contextRef="#ctx0" brushRef="#br0" timeOffset="322583.9273">7426 13300 0,'0'17'32,"0"1"-17,0 0-15,0 35 16,0-18-16,35 18 15,-17-18-15,17 0 16,0-35-16,-17 0 16,0 0-16,17 0 0,-17-17 15,-1-1 1,-17-17-16,0-1 16,0-16-16,0 34 15,0-17-15,0 17 16,0 0-16,0 36 15,18 53 1,0-19-16,17 54 16,-18-53-16,1 0 15,0 0-15,-1 0 0,-17-18 16,18 36-16,-36-54 16,1 19-1,-19-36-15,19 17 0,-18-17 16,17-17-16,-17 17 0,17-18 15,-35 0-15,35 1 16,1-18-16,-1 35 16,18-18-1,18 0-15</inkml:trace>
  <inkml:trace contextRef="#ctx0" brushRef="#br0" timeOffset="323004.189">7902 13511 0,'0'18'16,"0"0"-16,0 35 16,0-18-16,0 18 15,0-18-15,18 0 16,-18-17-16,18 0 16,-18-1-16</inkml:trace>
  <inkml:trace contextRef="#ctx0" brushRef="#br0" timeOffset="323699.7986">8114 13317 0,'18'0'32,"-1"0"-17,1 0-15,17 0 16,0-17-1,-17 17-15,0 0 0,-1 0 16,1 0-16,0 0 16,-18 17-16</inkml:trace>
  <inkml:trace contextRef="#ctx0" brushRef="#br0" timeOffset="323872.8045">8184 13458 0,'0'18'16,"0"-36"-16,18 54 0,0-36 0,-1 0 15,19 0-15,-1-18 16,-17 18-16,17 0 16,-18 0-16</inkml:trace>
  <inkml:trace contextRef="#ctx0" brushRef="#br0" timeOffset="324405.4604">8678 13018 0,'0'-18'16,"0"0"0,0 36 30,18 0-30,-18-1-16,0 36 16,0-18-1,0 54-15,0-37 16,18 54-16,-18-53 16,17-18-16,-17 36 15,18-36-15,-18 1 16,0-1-16,0 0 0,-18-17 15</inkml:trace>
  <inkml:trace contextRef="#ctx0" brushRef="#br0" timeOffset="335012.3945">10777 10301 0,'-17'0'16,"34"0"46,19 18-62,-1-18 16,35 17-16,-17-17 16,0 0-16,0 0 15,0-17-15,0 17 0,18 0 16,-36 0-16,18 0 16,-36 0-16,19-18 15</inkml:trace>
  <inkml:trace contextRef="#ctx0" brushRef="#br0" timeOffset="335295.2875">11201 10160 0,'0'0'15,"17"0"1,1 18-1,53-1-15,-36-17 16,53 0 0,-53 18-16,1-18 0,16 35 15,-34-17-15,0 17 16,-18-17-16,-18 17 16,-17 0-16,-18 1 15,18-19-15,-18 19 16,35-19-16,-17 18 15,17-17-15</inkml:trace>
  <inkml:trace contextRef="#ctx0" brushRef="#br0" timeOffset="346077.8791">6174 15734 0,'0'0'0,"17"35"0,-17 0 16,0 18-16,18-17 0,0 52 15,-18-53-15,0 0 0,17 18 16,-17-35 0,0-36-1</inkml:trace>
  <inkml:trace contextRef="#ctx0" brushRef="#br0" timeOffset="346211.9775">6103 15628 0,'0'18'16,"18"-1"-1,-1 1-15</inkml:trace>
  <inkml:trace contextRef="#ctx0" brushRef="#br0" timeOffset="346474.0186">6438 15399 0,'0'0'15,"-17"-71"-15,-1 54 0,-17-36 16,17 35-16,0 18 16,1 0-16,17 35 15,0 1-15,0 16 0,0 1 16,0 18-16,17 0 15,1-1-15,0 71 16,-1-70-16,1-18 0,0-18 16,17 53-16,-35-70 15,17 17 1</inkml:trace>
  <inkml:trace contextRef="#ctx0" brushRef="#br0" timeOffset="346583.3243">6403 15875 0,'0'0'0,"53"-18"16,-36 18-16,1 0 0,35 0 15</inkml:trace>
  <inkml:trace contextRef="#ctx0" brushRef="#br0" timeOffset="347230.0403">7056 15610 0,'0'71'16,"0"-142"-16,0 195 0,35-36 0,-18-53 15,54 18 1,-36-53-16,1 18 0,17-18 16,17-35-16,-52 17 15,17-17-15,-35-1 16,-18-34-16,18 52 15,-17-17-15,-1 17 16,0-17-16,18 53 16,0-1-16,0 19 15,18-1-15,0 88 16,-1-52-16,1-18 0,17 88 16,-17-88-16,-18-18 15,18 18-15,-18-18 16,-18 1-16,0-1 15,1-35-15,-36 18 16,35-36-16,-17 18 0,-18-53 16,35 35-1,-17-35-15,35 36 16,0-18-16,0 17 16</inkml:trace>
  <inkml:trace contextRef="#ctx0" brushRef="#br0" timeOffset="347508.3639">7743 15804 0,'0'36'16,"0"-72"-16,0 107 0,0-53 0,0 17 15,0-17-15,0 34 16,18-34-16,-18 17 16,0-17-16,18-18 15</inkml:trace>
  <inkml:trace contextRef="#ctx0" brushRef="#br0" timeOffset="347900.739">8008 15558 0,'18'0'0,"-1"17"16,1 1-16,0-18 16,-1 0-16,19 17 0,-1-17 15,-18 0 1</inkml:trace>
  <inkml:trace contextRef="#ctx0" brushRef="#br0" timeOffset="348019.064">8061 15769 0,'35'0'16,"-70"0"-16,106 18 0,-54-18 15,36-18-15,-35 18 16</inkml:trace>
  <inkml:trace contextRef="#ctx0" brushRef="#br0" timeOffset="348463.2377">8555 15505 0,'0'-18'16,"0"36"15,-35 17-16,35 0-15,-18 36 16,0-36-16,36 88 16,0-87-1,17-1 1,0-17-16,-17-1 0,52-17 16,-34-17-16,-1-1 15,0-17-15,0-36 16,-17 1-16,-18 34 15,0-17-15,-53-17 16,18 35-16,-53-1 16,52 19-16,1 17 15,-71 35-15</inkml:trace>
  <inkml:trace contextRef="#ctx0" brushRef="#br0" timeOffset="351700.7909">12171 10989 0,'0'0'0,"17"0"32,54-18-32,-18 18 15,88 0 1,-53 0-16,89 0 15,-72 0-15,90 0 16,-125 0-16,18 0 16,-70 0-16,0 0 15</inkml:trace>
  <inkml:trace contextRef="#ctx0" brushRef="#br0" timeOffset="354621.1684">1094 15222 0,'0'0'0,"0"-17"0,-18 17 31,18 53-15,0-18-16,0 18 0,0 70 15,0-52-15,18 70 16,-18-70-16,17-1 16,-17-17-16,36 53 15,-1-36 1,-35-34-16,35-1 16,-17-35-16,-1 0 15</inkml:trace>
  <inkml:trace contextRef="#ctx0" brushRef="#br0" timeOffset="355032.8427">1358 15769 0,'0'0'0,"0"18"15,0-1-15,0 1 16,18 53-16,-1-36 15,1 0-15,0 0 0,-1-17 16,19 35-16,-19-53 16,1 18-16,0-36 15,-1 18-15,-17-35 16,0 17-16,0-17 16,0 0-16,0 17 15,0 0-15,18 18 16,-18 18-16,18 0 0,-1 34 15,1 1-15,-1 36 16,-17-36-16,18-18 16,-36 53-16,1-53 15,17 1-15,-18-1 16,1 0-16,-1-17 0,0-18 0,1 17 16,-1-17-16,0-17 15,1-1 1,-1-17-16,0 0 0,1-1 15</inkml:trace>
  <inkml:trace contextRef="#ctx0" brushRef="#br0" timeOffset="355700.0112">1729 15928 0,'0'0'15,"0"35"-15,17 0 16,-17-17-16,18 17 0,0-17 15,-18 17 1,17-17-16,-17 0 0,0-1 16</inkml:trace>
  <inkml:trace contextRef="#ctx0" brushRef="#br0" timeOffset="356183.8952">1376 15522 0,'-18'0'31,"18"-17"0,18-19-15,-1 1-16,19-36 15,-1 19-15,-17 34 16,-18 0-16,0 1 16,17 17-16,-17 17 15,0 1-15,18 35 16,0-36-16,-1 1 15,19 35-15,-36-18 16,52 1-16</inkml:trace>
  <inkml:trace contextRef="#ctx0" brushRef="#br0" timeOffset="356429.005">1958 15787 0,'0'0'15,"18"0"-15,-1 0 0,1 0 16,35 0-1,-18 0-15,-17 0 16,-1 0-16</inkml:trace>
  <inkml:trace contextRef="#ctx0" brushRef="#br0" timeOffset="357101.7021">2434 15699 0,'0'53'16,"0"-18"-16,18 53 16,-18-53-1,17-17-15,1 17 0,35-17 16,0-18 0,-35 0-16,17-35 15,-35 17-15,17-35 16,-17 18-16,0-18 15,0 35-15,0 1 16,18 52 0,0 35-1,-1-17-15,36 53 16,-35-53-16,0 0 16,-1 0-16,1-18 0,-18 0 15,0 18-15,0-35 16,-53 17-16,35-35 15,1 0-15,-54 0 16,36 0-16,17-17 16,-35-19-16,36 19 15,17-19-15,0 19 16,0-1-16</inkml:trace>
  <inkml:trace contextRef="#ctx0" brushRef="#br0" timeOffset="357329.7438">2875 15875 0,'18'0'15,"-18"18"-15,17 17 16,1-17-16,0 17 15,-18-18-15,17 1 16,-17 0-16,18-18 0,-18 17 16,18-17-16</inkml:trace>
  <inkml:trace contextRef="#ctx0" brushRef="#br0" timeOffset="357706.3031">2946 15240 0,'17'18'15,"36"17"1,-17 0-16,52 53 16,-53-17-16,36 52 15,-54-52-15,18 70 16,-17-70-16,-18 34 15,0-52-15,0 18 16,0-53-16,-18-18 16</inkml:trace>
  <inkml:trace contextRef="#ctx0" brushRef="#br0" timeOffset="358085.2676">3210 15099 0,'18'0'16,"0"0"-16,34 0 16,-16 0-16,17 18 15,-36-1-15,-17 1 16,18 17-16,-18-17 0,0 17 16,0 0-16,0 1 0,-18-1 15,18 0-15,0-17 16,0-1-1,18 1-15,17-18 16,1 0-16,16-18 16,-34 18-16,0 0 15</inkml:trace>
  <inkml:trace contextRef="#ctx0" brushRef="#br0" timeOffset="365319.8583">26758 11536 0,'-17'0'0,"-1"0"15,0 0-15,-17 0 16,17 0-16,-35 17 16,36 1-1,-18 17-15,-1-17 16,19 0-16,-19 35 16,19-36-16,-36 36 15,35-18-15,1 18 16,-1-17-16,18 34 15,0-35-15,35 36 16,-17-18-16,-1-18 16,1 18-16,17 0 0,1 53 15,-19-53-15,36 70 16,-18-52-16,-17-18 16,0 17-16,-1-17 15,1 18-15,0-18 0,-18 70 16,0-70-16,-18 18 15,0-18-15,-17 70 16,17-70-16,-17 53 16,18-53-16,-19 0 15,19-18-15,-1 18 16,0-18-16,18 0 0,-17 1 16,-1-1-16,18 0 0,-35 0 15,35 1-15,-18-19 16,1 1-1,17 0-15,-18-1 0,0-17 16,1 18 0,-1-18-16,0 0 15,1 0 1,-1 0 0,0-35-1,18 17-15,0 0 16,0 1 15,18 17-15,0 0-1,-1 0-15,1 0 16,17-18-16,-17 18 16,0 18-1,-1-18-15,1 0 0,17 17 16,-17 1-16,-1-18 15,1 18-15,-18-1 16,35-17-16,-35 18 16,18 0-16,0-1 15,-1 1-15,1-18 0,-1 35 16,1-17 0,0 17-16,-1-17 15,19 17-15,-36-17 16,17 17-16,1-17 15,-18-1-15,35 54 0,-35-36 16,18 18 0,-18-18-16,0 53 15,0-52-15,0 52 16,0-53-16,0 53 16,0-52-16,0 17 0,0-1 15,0-16-15,17 70 16,-17-71-16,0 71 15,0-53-15,0-18 16,0 18-16,0 0 0,18 35 16,-18-35-16,0 0 15,0 35 1,0-35-16,0 0 0,-18 0 16,18 0-16,0 52 15,0-69-15,-17 70 16,17-71-16,0 18 0,-18 35 15,1-35 1,-1 53-16,0-53 16,18-18-16,-17 71 15,17-71-15,-18 53 16,18-53-16,18 36 16,-18-53-16,17 17 15,-17-17-15,18 17 16,-18-18-16,35 1 15,-17-18-15,17 18 16,-17-18-16,-1 0 0,1 0 16,0 0-16</inkml:trace>
  <inkml:trace contextRef="#ctx0" brushRef="#br2" timeOffset="411228.7702">7426 14164 0,'0'0'0,"18"0"94,-1 18-78,1-18-16,70 0 15,-35-18-15,106 0 16,-71 1-16,0 17 0,0-18 16,18 18-16,71-18 15,-89 18-15,-18 0 0,1 18 16,35-18-1,-53 0-15,0 0 16,-36 0-16,1 0 16,-18-18-16,-18-17 15,1 35-15,17-17 16,-18 17 0</inkml:trace>
  <inkml:trace contextRef="#ctx0" brushRef="#br2" timeOffset="414135.8053">22137 10178 0,'17'0'0,"1"0"15,0-18-15,-1 18 0,1-18 16,0 18-1,-36 0 48,-17 0-47,-1 0-16,-16 0 15,-54 18-15,35-18 16,-70 18-16,53-18 15,-106 17-15,88-17 16,0 0-16,0 0 16,-105 0-16,105 0 15,0 0-15,0 0 0,-106 18 16,107-18-16,-72 18 16,89-18-16,-71 0 15,89 0-15,-71 0 16,88-18-1,-53 18-15,71 0 16,-36 0-16,36 0 16,17 0-1,18 18 17,18 17-17,-18-18-15,0 1 16,17 53-16,-17-36 15,0 18-15,18-18 16,-18 18-16,0 53 16,18-53-16,-18 0 0,17 70 15,-17-70-15,18 88 16,-18-70-16,-18 70 16,18-71-16,-17 89 15,17-88 1,-18 88-16,18-89 15,0 71-15,-18-53 16,18 71-16,0-88 16,0 105-16,0-105 15,0 105 1,0-88-16,0 71 16,18-88-16,-18 105 15,18-88-15,-1 71 16,-17-71-16,0-17 15,18 105-15,-18-88 16,0 71-16,0-71 16,0 71-16,0-71 15,18 88-15,-18-105 16,17 105-16,-17-87 16,18-19-16,0 89 15,-1-71-15,1 71 16,-1-89-16,-17 19 15,18 69-15,-18-69 16,18 52-16,-18-53 16,0 53-1,17-70-15,-17 52 16,18-70-16,-18 88 16,18-88-16,-1 70 15,1-70-15,-18 71 16,18-71-16,-1 70 15,1-70-15,-1 35 16,-17-35-16,18 0 16,0 35-16,-1-52 15,1 34 1,0-17-16,-18-18 0,17 18 0,-17 0 16,18 35-1,-18-35-15,18-17 0,-18-1 16,0 53-16,0-53 15,0 36-15,0-36 16,0 36-16,17-54 16,-17 19-1,0-19-15,0 19 0,0-1 16,18-18-16,-18 1 16,0 0-16,18-18 15,-18 17-15,17 1 16,1-18-16,35 0 15,-18 0-15,0-18 16,1 18-16,34 0 16,-17 0-16,0 0 15,0 0-15,17 0 0,1 0 0,17 0 16,106-17-16,-106-1 16,36 18-16,70-18 15,18 1 1,-124 17-16,18 0 0,52-18 15,-87 18-15,70 0 16,-70-17-16,34 17 16,-52-18-16,35 18 15,-70-18 1,17 18-16,-17-17 16,0 17-16,-18-18 0,17 0 15,-34 1-15,17-19 16,-18 19-1,18-18-15,0-18 16,0 17-16,18-34 16,-18 17-16,17 18 0,-17-18 15,36-71 1,-36 54-16,17-1 0,1 1 16,0 17-16,-1-89 15,1 72-15,-1-18 0,1 17 16,-18-17-16,18 17 0,-1-17 15,1-71-15,-18 71 16,18-88 0,-18 88-16,0-89 15,0 71-15,0 1 16,0-1-16,0-123 0,0 123 16,17-124-16,-17 107 15,0 17-15,0 0 0,0-17 16,0 17-16,0 0 15,18-17-15,-18 17 0,0-106 16,0 106-16,18-105 16,-18 105-16,0-124 15,0 125-15,17-125 16,-17 125-16,0-125 16,0 124-1,0 1-15,-17-107 16,17 18-16,0 88 15,-18 0-15,18-88 16,-18 106-16,18-106 16,0 106-16,0 0 15,0-1-15,0 1 0,0-71 16,-17 89-16,17-1 16,0 18-16,-36-70 15,36 70-15,-53-53 16,36 53-16,-1 0 15,-35-35-15,36 53 16,-1-18-16,-17 0 16,17 18-16,-17 17 0,35-17 15,-36 0-15,19 17 16,-1 18-16,-35-18 16,36 1-16,-36 34 15,35-17-15</inkml:trace>
  <inkml:trace contextRef="#ctx0" brushRef="#br3" timeOffset="428596.6766">7197 16633 0,'0'18'16,"17"-36"0,19 18-1,-1 0-15,0 0 0,71 18 16,-53-18 0,123 18-16,-88-18 15,142-18-15,-124 0 16,-1 1-16,107-18 15,-124 35-15,-17-18 16,-1 18-16,-34 0 0,34 0 16,-52 18-16,0-18 15,-36 17 1</inkml:trace>
  <inkml:trace contextRef="#ctx0" brushRef="#br3" timeOffset="432411.4299">29281 10248 0,'17'0'16,"1"0"-16,-18-17 15,0-1 1,0 0 0,-18 18-1,1 0-15,-19 0 16,1 0-16,17 0 15,-17-17-15,-53 17 16,-36 0 0,72-18-16,-37 18 0,19 0 15,-18-18-15,-18 18 0,-106-17 16,106 17-16,-105-18 16,87 18-16,-105 0 15,105 0-15,-105 0 16,123 0-16,0 0 15,-105 0 1,122 0-16,-69 18 16,87-18-16,1 0 0,-19 0 15,37 0-15,-1 0 16,35 0-16,18 17 16,-18-17-1,36 18-15,0 17 16,-1-17-16,1 0 15,-18 17-15,18-18 0,-18 1 16,0 17-16,17-17 16,-17 17-16,0 36 15,0-36-15,-17 53 16,17-35-16,0 35 16,-18-35-16,18 0 0,0 53 15,-18-35-15,18 35 16,0-36-16,-17-17 15,17 18-15,0-19 16,-18 90-16,18-72 16,-18 54-16,18-54 15,0 1-15,-17 87 16,17-87-16,0 88 16,0-89-16,-18 19 15,18-19-15,0 106 16,0-105-16,0 17 0,0-17 15,0 17-15,0-17 0,18 87 16,-18-70-16,17 71 16,-17-71-1,18 71-15,-18-71 16,0 89 0,0-89-16,18 0 0,-18 89 15,0-89-15,17 88 16,1-70-16,0 70 15,-18-70-15,17 71 16,-17-89-16,18 88 16,-18-70-16,17 70 15,1-105-15,0 105 16,-1-105-16,-17-1 16,18 89-1,0-88-15,-18-1 0,0 71 16,0-52-16,0 52 15,0-71-15,-18 54 16,18-54 0,0-17-16,0 53 15,0-71-15,0 18 16,0-18-16,0 1 0,0 52 16,0-53-16,0 53 15,0-52-15,0 17 0,0 35 16,0-35-1,0-18-15,18 18 16,-18-35-16,0-1 0,0 18 16,17 18-16,-17-35 15,0 17-15,0-17 16,18 17 0,-18-17-16,0 0 15,0-1-15,0 1 16,18-18-1,-18 17 1,0-34 15,17 17-15,1 0 15,-1 0-15,1 0-1,0 0-15,-1 0 16,1 0-16,0 0 16,17 0-1,0 0-15,-17 0 0,35 0 16,-18 0-16,-17 0 16,35 0-16,17 17 15,-52-17 1,17 0-16,18 0 15,0 0-15,-35 0 0,52 0 16,-52 0 0,35-17-16,-36 17 15,54 0-15,-36 0 16,0-18-16,18 18 16,-17 0-16,17-17 0,52-1 15,-52 18-15,53-18 16,-35 1-16,-1 17 15,1-18-15,-1 18 0,1-18 16,-1 18-16,1 0 0,88 0 16,-89 0-16,71 0 15,-70 0-15,70 0 16,-70 0 0,-1 0-16,1 0 0,-1 0 15,1 0-15,52 0 16,-17 0-1,-53 0-15,53 0 16,-71 0-16,36 0 16,-54 0-16,19-17 15,-19 17-15,-17-18 63,-17 18-48,17-18-15,17 1 16,-17-1-16,18-17 16,-18 17-16,0 1 0,0-1 15,0 0-15,0-17 16,0 0-16,-18-1 16,18 1-16,0 0 0,-17-36 15,17 36-15,0-35 16,0 17-16,0 17 15,0 1-15,0 0 16,0-18-16,0-35 16,0 52-16,0-69 15,0-1-15,0 35 16,0-35-16,0 36 16,0-36-1,0 53-15,0 0 0,0 0 16,0-35-16,0 35 15,17-53 1,-17 53-16,0-53 0,0 71 16,0-88-1,-17 70-15,17 0 0,0 0 16,0-18-16,0-52 16,0 52-16,0-52 15,-18 52-15,18 1 0,0-54 16,0 54-1,0-71-15,-18 70 16,18-52-16,18 52 16,-18-70-16,18 53 15,-1-53-15,-17 70 16,18 1-16,-18-1 16,0 0-16,18-87 15,-1 87-15,1-88 16,-18 89-16,17-18 0,-17 17 15,0-17-15,18-71 16,-18 89-16,18-89 16,-18 88-16,0 1 0,17-18 15,-17-36 1,0 54-16,0-72 16,18 72-16,-18-1 0,0-52 15,0 52-15,18-70 16,-18 71-16,0-1 15,0-52 1,0 52-16,0 18 16,0-17-16,-18 17 0,18-71 15,-18 71-15,1-70 16,-1 70-16,-17-53 16,35 71-16,-18-18 15,1 18-15,-1-18 0,0 17 16,1 1-16,-1-35 15,18 52-15,-18-53 16,1 54-16,17-19 0,0 19 16,-18-36-1,18 35-15,-18 1 0,18-1 16,-17 0-16,-1 1 0,1 17 16,-1 0-16,0-18 15,1 36 1,-19-18-16,36 17 15</inkml:trace>
  <inkml:trace contextRef="#ctx0" brushRef="#br3" timeOffset="434781.1605">28452 10548 0,'0'0'0,"17"0"16,1-18-16,-1 18 15,-17-17 1,18 17-16,-18-18 15,0 1-15,-18-1 16,-17 0-16,0 1 16,-53-1-16,17 0 15,-17 18-15,-71 0 16,53 0-16,18 18 16,-18-18-16,18 35 0,-88 18 15,88 0-15,-36 35 16,71-52-16,0 69 15,53-52 1,18 35-16,17-35 16,71 53-16,-53-70 15,106 34-15,-71-35 16,106 18-16,-88-53 16,0 18-16,17-18 15,89 0-15,-106 0 0,-1 0 16,-34 0-16,17-18 15,0-17-15,-52 0 16,-19-1-16,-17 1 16,0-18-16,-35 0 0,0-17 15,-18-1-15,-18-17 0,-88-71 16,71 71-16,-88-35 16,88 70-16,-53 17 15,70 54-15,18 0 16,0 17-16</inkml:trace>
  <inkml:trace contextRef="#ctx0" brushRef="#br3" timeOffset="440847.919">29192 10848 0,'-17'0'16,"-1"0"-16,0 0 15,36 0 1,53 0 0,-1 0-16,1-18 15,158 1-15,-105-1 16,175-17-16,-140-1 16,176-16-16,-158 16 15,123-34-15,-177 34 16,71-16-1,-141 34-15,-18 0 0,-17 1 16,0 17-16,-18-18 16,-18 18-16,-17 0 15,-1 18 1,19-18-16</inkml:trace>
  <inkml:trace contextRef="#ctx0" brushRef="#br3" timeOffset="441509.2321">31873 10019 0,'0'0'0,"18"-18"16,-18-17-16,18 53 16,-18-1-1,17 19-15,1 69 16,0-16-16,17 87 16,-17-88-16,-1 0 15,1-17-15,17-18 0,-17 0 0,35 17 16,-36-70-1,1 0-15,-18-17 16,0-72-16,-18 19 16,1-54-16,-1 36 15,0 18-15,18-19 0,-17-105 16,17 89-16,17-36 16,19 105-1,17 36-15,-18 18 16,0 17-16,0-17 0,1 35 15,-1 17-15,-17-34 16,-36 34 0,0-52-16,-52 35 15,35-53-15,-18 17 0,0 1 16,17-18-16,1 0 0,18 0 16,34 0-1</inkml:trace>
  <inkml:trace contextRef="#ctx0" brushRef="#br3" timeOffset="441736.4589">32738 10301 0,'-18'0'0,"-35"0"15,18 18-15,-18-1 16,18 1-16,17 35 15,18-35-15,18-1 16,52 36 0,-17-35-16,0-18 0,0 17 15,0-17-15,35 18 16,-70-18-16,-1 0 0,-34 0 16</inkml:trace>
  <inkml:trace contextRef="#ctx0" brushRef="#br1" timeOffset="470351.2677">13705 14799 0,'0'-18'47,"18"18"31,17-17-62,-17 17-16,0 0 15,17 0 1,-17 0-16,-1 17 0,18 1 16,-35 0-1,18-1-15,0 1 0,-18 17 16,17 1-16,-17 16 15,0-34-15,0 17 0,0 18 16,0-17 0,0-1-16,0 0 0,-17 0 15,17 1-15,0-1 16,0 0-16,-18 0 0,18 18 16,0-17-16,0-1 0,0 18 15,0-18 1,0 18-16,18-18 15,-18 36-15,17-53 16,1 34-16,0-34 16,17 17-1,-17-17-15,17 0 16,-18-18-16,1 17 16,0-17-16,-1 0 0,19 0 15,-36-17-15,17 17 16,1 0-16,-18-18 15,0 0 17,-18 18-32,1 0 15,-1 0 1,0 0-16,1 0 16,-1 18-16,0-18 15,1 18-15,17-1 16,-18-17-16,18 18 15,0 0 1,-17-1-16,17 1 0,0 17 16,0-17-16,0 17 15,0-17-15,-18-1 16,18 19-16,0-1 16,0 0-16,0 0 15,0 1-15,18 17 16,-18-36-16,0 36 15,17-18-15,1 36 16,-18-36-16,17 1 0,-17 16 16,0-16-16,18-1 15,-18 36-15,0-36 16,0-17-16,0 17 0,0-18 16,18 19-1,-18-19-15,17 1 0,-17 0 16,-17-18-1,-19 17 1,19-17-16,-36 18 16,35 0-1,-35-1-15,36 1 16</inkml:trace>
  <inkml:trace contextRef="#ctx0" brushRef="#br1" timeOffset="478035.4066">13688 11254 0,'0'-18'31,"0"0"1,17 18-17,1 0-15,17 0 16,-17 18-16,0-18 15,17 0-15,-17 0 16,-1 18-16,36-1 16,-35-17-16,-18 18 15,17 0-15,1 34 16,-18-16-16,0-1 0,0 71 16,0-53-16,-18 53 15,18-53-15,-17 52 16,17-52-16,0 0 15,0 0-15,-18 71 16,18-72-16,0 1 16,0 18-16,0-18 0,0 70 15,0-70-15,18 53 16,-18-71-16,17 54 16,1-54-16,17 18 15,-17-36 1,0 19-16,-1-19 15,1 1-15,-1 0 16,1-18 0,-36 0 31,1 0-32,-1 0 1,18 17-1,-17-17-15,-1 18 16,0-18-16,1 35 16,17-17-16,-18 17 15,0-17-15,18-1 16,0 1-16,0 0 0,0 17 16,0-17-16,0 34 15,0-34 1,0 35-16,0-18 15,0 18-15,0-18 16,0 1-16,0 17 16,0-18-16,0 18 15,0-18-15,0-17 16,0 17-16,0 18 16,0-18-16,0-17 15,0 17-15,0-17 0,0 52 16,18-52-16,-18 53 15,0-54-15,0 54 16,0-54-16,0 36 16,0-35-16,0 0 15,0-1-15,0 19 16,0-19 0,0 1-16,0-1 15,0 1 1,-18-18-1,18 18-15,-17-1 16,-1 1 0,0-18-1,1 18 1,-18-1-16,17-17 16,-35 36-16,35-36 15,1 35-15,-1-35 16,18 17-1,-18-17-15</inkml:trace>
  <inkml:trace contextRef="#ctx0" brushRef="#br1" timeOffset="483829.0994">13705 9772 0,'0'-18'0,"18"18"31,0 0-15,-1 18-16,1-18 16,0 18-16,17-18 0,0 35 15,-17-35-15,17 18 16,-35-1-16,18 1 16,-18-1-16,0 1 0,-18 17 15,0 1-15,-17 17 16,18-18-16,-1-18 15,0 36-15,18-35 16,0 17 0,18-17-16,-18 0 0,0-1 15,18 1-15,-1-18 16,1 17-16,-1-17 16,-17 18-1,-17 0 1,17-1-1,-18 1-15,18 17 16,0-17-16,0 0 16,18 17-16,-18-17 0,17 34 15,1-16-15,0 17 16,-1-36-16,-17 54 16,0-54-16,0 1 15,-17 0-15,17-1 0,-36 19 16,1-19-16,-18 1 15,36 0-15,-36-1 16,35 1 0,0-1-16,1-17 15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27361B-9EE3-994B-868D-94E57ECC4CDF}" type="datetimeFigureOut">
              <a:rPr lang="en-US" smtClean="0"/>
              <a:t>6/2/2018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3389FE-FF97-1F48-937B-066F4523CF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6927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6/2/2018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9563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6/2/2018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2426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6/2/2018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909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804" y="95617"/>
            <a:ext cx="10515600" cy="1325563"/>
          </a:xfrm>
        </p:spPr>
        <p:txBody>
          <a:bodyPr/>
          <a:lstStyle>
            <a:lvl1pPr>
              <a:defRPr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6/2/2018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10849517" y="6457890"/>
            <a:ext cx="13424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Andrew Ng</a:t>
            </a:r>
          </a:p>
        </p:txBody>
      </p:sp>
    </p:spTree>
    <p:extLst>
      <p:ext uri="{BB962C8B-B14F-4D97-AF65-F5344CB8AC3E}">
        <p14:creationId xmlns:p14="http://schemas.microsoft.com/office/powerpoint/2010/main" val="19247121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6/2/2018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4513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6/2/2018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872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6/2/2018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3479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6/2/2018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3498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6/2/2018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3599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6/2/2018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070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6/2/2018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5462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6513CB-B5C6-794C-B9FC-914286F7D4D4}" type="datetimeFigureOut">
              <a:rPr lang="en-US" smtClean="0"/>
              <a:t>6/2/2018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6342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customXml" Target="../ink/ink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customXml" Target="../ink/ink2.xml"/><Relationship Id="rId4" Type="http://schemas.openxmlformats.org/officeDocument/2006/relationships/image" Target="../media/image2.tif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3" Type="http://schemas.openxmlformats.org/officeDocument/2006/relationships/image" Target="../media/image60.png"/><Relationship Id="rId7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.xml"/><Relationship Id="rId5" Type="http://schemas.openxmlformats.org/officeDocument/2006/relationships/image" Target="../media/image2.tiff"/><Relationship Id="rId4" Type="http://schemas.openxmlformats.org/officeDocument/2006/relationships/image" Target="../media/image4.tiff"/><Relationship Id="rId9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70616" y="985378"/>
            <a:ext cx="6239800" cy="1827004"/>
          </a:xfrm>
        </p:spPr>
        <p:txBody>
          <a:bodyPr>
            <a:noAutofit/>
          </a:bodyPr>
          <a:lstStyle/>
          <a:p>
            <a:r>
              <a:rPr lang="en-US" sz="6600" dirty="0"/>
              <a:t>Object Detection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483040" y="4023613"/>
            <a:ext cx="561495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/>
              <a:t>Object localization</a:t>
            </a:r>
            <a:endParaRPr lang="en-US" sz="6600" dirty="0"/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4836353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93545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2"/>
          <a:srcRect l="30289" t="36081" r="27586" b="-1"/>
          <a:stretch/>
        </p:blipFill>
        <p:spPr>
          <a:xfrm>
            <a:off x="4930033" y="2055929"/>
            <a:ext cx="2458756" cy="245932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What are localization and detection?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399194" y="1256975"/>
            <a:ext cx="2980303" cy="3258280"/>
            <a:chOff x="399194" y="1256975"/>
            <a:chExt cx="2980303" cy="3258280"/>
          </a:xfrm>
        </p:grpSpPr>
        <p:sp>
          <p:nvSpPr>
            <p:cNvPr id="6" name="TextBox 5"/>
            <p:cNvSpPr txBox="1"/>
            <p:nvPr/>
          </p:nvSpPr>
          <p:spPr>
            <a:xfrm>
              <a:off x="399194" y="1256975"/>
              <a:ext cx="298030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Image classification</a:t>
              </a:r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/>
            <a:srcRect l="30289" t="36081" r="27586" b="-1"/>
            <a:stretch/>
          </p:blipFill>
          <p:spPr>
            <a:xfrm>
              <a:off x="662123" y="2055929"/>
              <a:ext cx="2458756" cy="2459326"/>
            </a:xfrm>
            <a:prstGeom prst="rect">
              <a:avLst/>
            </a:prstGeom>
          </p:spPr>
        </p:pic>
      </p:grpSp>
      <p:sp>
        <p:nvSpPr>
          <p:cNvPr id="15" name="TextBox 14"/>
          <p:cNvSpPr txBox="1"/>
          <p:nvPr/>
        </p:nvSpPr>
        <p:spPr>
          <a:xfrm>
            <a:off x="4734983" y="1224932"/>
            <a:ext cx="28488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Classification with</a:t>
            </a:r>
          </a:p>
          <a:p>
            <a:pPr algn="ctr"/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localization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364120" y="1256974"/>
            <a:ext cx="15456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Detection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610760" y="3285592"/>
            <a:ext cx="993239" cy="9723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7265" y="2055929"/>
            <a:ext cx="2459326" cy="2459326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9116291" y="3094181"/>
            <a:ext cx="692727" cy="54494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10446328" y="3020292"/>
            <a:ext cx="809772" cy="46181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4B91682B-1776-401E-972A-9832439B495A}"/>
                  </a:ext>
                </a:extLst>
              </p14:cNvPr>
              <p14:cNvContentPartPr/>
              <p14:nvPr/>
            </p14:nvContentPartPr>
            <p14:xfrm>
              <a:off x="666720" y="1708200"/>
              <a:ext cx="10763640" cy="44769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4B91682B-1776-401E-972A-9832439B495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57360" y="1698840"/>
                <a:ext cx="10782360" cy="4495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7439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/>
      <p:bldP spid="13" grpId="0" animBg="1"/>
      <p:bldP spid="21" grpId="0" animBg="1"/>
      <p:bldP spid="2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Classification with localization</a:t>
            </a:r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3308684" y="2507499"/>
            <a:ext cx="974558" cy="12031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ube 10"/>
          <p:cNvSpPr/>
          <p:nvPr/>
        </p:nvSpPr>
        <p:spPr>
          <a:xfrm>
            <a:off x="4529502" y="1684417"/>
            <a:ext cx="1522382" cy="1467403"/>
          </a:xfrm>
          <a:prstGeom prst="cube">
            <a:avLst>
              <a:gd name="adj" fmla="val 3916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6224745" y="2507499"/>
            <a:ext cx="974558" cy="12031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7466143" y="2298071"/>
                <a:ext cx="38953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⋯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6143" y="2298071"/>
                <a:ext cx="389530" cy="430887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3" name="Table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0529329"/>
              </p:ext>
            </p:extLst>
          </p:nvPr>
        </p:nvGraphicFramePr>
        <p:xfrm>
          <a:off x="9229035" y="1842459"/>
          <a:ext cx="320604" cy="12576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06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25768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4" name="Oval 23"/>
          <p:cNvSpPr/>
          <p:nvPr/>
        </p:nvSpPr>
        <p:spPr>
          <a:xfrm>
            <a:off x="9254964" y="1864499"/>
            <a:ext cx="274320" cy="2743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28" name="Oval 27"/>
          <p:cNvSpPr/>
          <p:nvPr/>
        </p:nvSpPr>
        <p:spPr>
          <a:xfrm>
            <a:off x="9254964" y="2230624"/>
            <a:ext cx="274320" cy="2743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29" name="Oval 28"/>
          <p:cNvSpPr/>
          <p:nvPr/>
        </p:nvSpPr>
        <p:spPr>
          <a:xfrm>
            <a:off x="9249139" y="2799028"/>
            <a:ext cx="274320" cy="2743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9323782" y="2513486"/>
                <a:ext cx="12503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⋮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3782" y="2513486"/>
                <a:ext cx="125034" cy="276999"/>
              </a:xfrm>
              <a:prstGeom prst="rect">
                <a:avLst/>
              </a:prstGeom>
              <a:blipFill rotWithShape="0">
                <a:blip r:embed="rId3"/>
                <a:stretch>
                  <a:fillRect l="-42857" r="-38095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Arrow Connector 30"/>
          <p:cNvCxnSpPr/>
          <p:nvPr/>
        </p:nvCxnSpPr>
        <p:spPr>
          <a:xfrm>
            <a:off x="7990551" y="2507499"/>
            <a:ext cx="974558" cy="12031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/>
          <p:cNvGrpSpPr/>
          <p:nvPr/>
        </p:nvGrpSpPr>
        <p:grpSpPr>
          <a:xfrm>
            <a:off x="2033335" y="4535905"/>
            <a:ext cx="2382383" cy="1788272"/>
            <a:chOff x="2033335" y="4535905"/>
            <a:chExt cx="2382383" cy="1788272"/>
          </a:xfrm>
        </p:grpSpPr>
        <p:sp>
          <p:nvSpPr>
            <p:cNvPr id="19" name="TextBox 18"/>
            <p:cNvSpPr txBox="1"/>
            <p:nvPr/>
          </p:nvSpPr>
          <p:spPr>
            <a:xfrm>
              <a:off x="2033335" y="4535905"/>
              <a:ext cx="222849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1 -  pedestrian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2033335" y="4978107"/>
              <a:ext cx="115768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2 -  car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2033335" y="5420309"/>
              <a:ext cx="223971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3 -  motorcycle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2033335" y="5862512"/>
              <a:ext cx="238238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4 -  background</a:t>
              </a:r>
            </a:p>
          </p:txBody>
        </p:sp>
      </p:grpSp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4"/>
          <a:srcRect l="30289" t="36081" r="27586" b="-1"/>
          <a:stretch/>
        </p:blipFill>
        <p:spPr>
          <a:xfrm>
            <a:off x="567098" y="1296962"/>
            <a:ext cx="2458756" cy="245932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999AAB0-1FC0-4D4D-9B7A-0F9D18D0F07D}"/>
                  </a:ext>
                </a:extLst>
              </p14:cNvPr>
              <p14:cNvContentPartPr/>
              <p14:nvPr/>
            </p14:nvContentPartPr>
            <p14:xfrm>
              <a:off x="209520" y="901800"/>
              <a:ext cx="11976480" cy="54676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999AAB0-1FC0-4D4D-9B7A-0F9D18D0F07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00160" y="892440"/>
                <a:ext cx="11995200" cy="5486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42918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Defining the target label y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505324" y="1251284"/>
            <a:ext cx="2382383" cy="1788272"/>
            <a:chOff x="2033335" y="4535905"/>
            <a:chExt cx="2382383" cy="1788272"/>
          </a:xfrm>
        </p:grpSpPr>
        <p:sp>
          <p:nvSpPr>
            <p:cNvPr id="19" name="TextBox 18"/>
            <p:cNvSpPr txBox="1"/>
            <p:nvPr/>
          </p:nvSpPr>
          <p:spPr>
            <a:xfrm>
              <a:off x="2033335" y="4535905"/>
              <a:ext cx="222849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1 -  pedestrian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2033335" y="4978107"/>
              <a:ext cx="115768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2 -  car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2033335" y="5420309"/>
              <a:ext cx="223971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3 -  motorcycle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2033335" y="5862512"/>
              <a:ext cx="238238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4 -  background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5251374" y="1222109"/>
                <a:ext cx="6365525" cy="4908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latin typeface="Century Schoolbook" charset="0"/>
                    <a:ea typeface="Century Schoolbook" charset="0"/>
                    <a:cs typeface="Century Schoolbook" charset="0"/>
                  </a:rPr>
                  <a:t>Need to output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𝑏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𝑥</m:t>
                        </m:r>
                      </m:sub>
                    </m:sSub>
                    <m:r>
                      <a:rPr lang="en-US" sz="2400" b="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,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𝑏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𝑦</m:t>
                        </m:r>
                      </m:sub>
                    </m:sSub>
                    <m:r>
                      <a:rPr lang="en-US" sz="2400" b="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,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𝑏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h</m:t>
                        </m:r>
                      </m:sub>
                    </m:sSub>
                    <m:r>
                      <a:rPr lang="en-US" sz="2400" b="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, 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𝑏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𝑤</m:t>
                        </m:r>
                      </m:sub>
                    </m:sSub>
                    <m:r>
                      <a:rPr lang="en-US" sz="2400" b="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, </m:t>
                    </m:r>
                  </m:oMath>
                </a14:m>
                <a:r>
                  <a:rPr lang="en-US" sz="2400" dirty="0">
                    <a:latin typeface="Century Schoolbook" charset="0"/>
                    <a:ea typeface="Century Schoolbook" charset="0"/>
                    <a:cs typeface="Century Schoolbook" charset="0"/>
                  </a:rPr>
                  <a:t>class label (1-4)</a:t>
                </a:r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1374" y="1222109"/>
                <a:ext cx="6365525" cy="490840"/>
              </a:xfrm>
              <a:prstGeom prst="rect">
                <a:avLst/>
              </a:prstGeom>
              <a:blipFill rotWithShape="0">
                <a:blip r:embed="rId3"/>
                <a:stretch>
                  <a:fillRect l="-1435" t="-95062" r="-574" b="-1172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14930" r="11163"/>
          <a:stretch/>
        </p:blipFill>
        <p:spPr>
          <a:xfrm>
            <a:off x="9236467" y="1863008"/>
            <a:ext cx="1797978" cy="180123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5"/>
          <a:srcRect l="30289" t="36081" r="27586" b="-1"/>
          <a:stretch/>
        </p:blipFill>
        <p:spPr>
          <a:xfrm>
            <a:off x="6811764" y="1819489"/>
            <a:ext cx="1844326" cy="184475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CABF1927-864F-464F-96F8-253BBFF5C022}"/>
                  </a:ext>
                </a:extLst>
              </p14:cNvPr>
              <p14:cNvContentPartPr/>
              <p14:nvPr/>
            </p14:nvContentPartPr>
            <p14:xfrm>
              <a:off x="241200" y="1308240"/>
              <a:ext cx="10859040" cy="48452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CABF1927-864F-464F-96F8-253BBFF5C02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1840" y="1298880"/>
                <a:ext cx="10877760" cy="486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2AABA0B9-EB97-4E2A-82D8-0493BC4E71B1}"/>
                  </a:ext>
                </a:extLst>
              </p14:cNvPr>
              <p14:cNvContentPartPr/>
              <p14:nvPr/>
            </p14:nvContentPartPr>
            <p14:xfrm>
              <a:off x="171360" y="1797120"/>
              <a:ext cx="11690640" cy="49150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2AABA0B9-EB97-4E2A-82D8-0493BC4E71B1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62000" y="1787760"/>
                <a:ext cx="11709360" cy="493380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文本框 4"/>
          <p:cNvSpPr txBox="1"/>
          <p:nvPr/>
        </p:nvSpPr>
        <p:spPr>
          <a:xfrm>
            <a:off x="3009281" y="2873828"/>
            <a:ext cx="32657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Pc = y1=1</a:t>
            </a:r>
            <a:r>
              <a:rPr lang="zh-CN" altLang="en-US" dirty="0" smtClean="0"/>
              <a:t>，不是仅有背景，此时下面的</a:t>
            </a:r>
            <a:r>
              <a:rPr lang="en-US" altLang="zh-CN" dirty="0" smtClean="0"/>
              <a:t>bx~c3</a:t>
            </a:r>
            <a:r>
              <a:rPr lang="zh-CN" altLang="en-US" dirty="0" smtClean="0"/>
              <a:t>才有意义</a:t>
            </a:r>
            <a:endParaRPr lang="en-US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63264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5632</TotalTime>
  <Words>68</Words>
  <Application>Microsoft Office PowerPoint</Application>
  <PresentationFormat>宽屏</PresentationFormat>
  <Paragraphs>22</Paragraphs>
  <Slides>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</vt:i4>
      </vt:variant>
    </vt:vector>
  </HeadingPairs>
  <TitlesOfParts>
    <vt:vector size="11" baseType="lpstr">
      <vt:lpstr>DengXian</vt:lpstr>
      <vt:lpstr>Arial</vt:lpstr>
      <vt:lpstr>Calibri</vt:lpstr>
      <vt:lpstr>Calibri Light</vt:lpstr>
      <vt:lpstr>Cambria Math</vt:lpstr>
      <vt:lpstr>Century Schoolbook</vt:lpstr>
      <vt:lpstr>Office Theme</vt:lpstr>
      <vt:lpstr>Object Detection</vt:lpstr>
      <vt:lpstr>What are localization and detection?</vt:lpstr>
      <vt:lpstr>Classification with localization</vt:lpstr>
      <vt:lpstr>Defining the target label 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Setting up your  ML application</dc:title>
  <dc:creator>Younes Bensouda Mourri</dc:creator>
  <cp:lastModifiedBy>user</cp:lastModifiedBy>
  <cp:revision>193</cp:revision>
  <dcterms:created xsi:type="dcterms:W3CDTF">2017-07-10T20:19:53Z</dcterms:created>
  <dcterms:modified xsi:type="dcterms:W3CDTF">2018-06-02T14:22:19Z</dcterms:modified>
</cp:coreProperties>
</file>